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8C4D15-E7FD-47F2-9083-EBFBFCADDA22}" v="44" dt="2023-10-10T13:23:57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ham E" userId="0430c592-1cec-43c1-9f4f-a4cc16280159" providerId="ADAL" clId="{678C4D15-E7FD-47F2-9083-EBFBFCADDA22}"/>
    <pc:docChg chg="custSel modSld">
      <pc:chgData name="Higham E" userId="0430c592-1cec-43c1-9f4f-a4cc16280159" providerId="ADAL" clId="{678C4D15-E7FD-47F2-9083-EBFBFCADDA22}" dt="2023-10-10T13:24:07.856" v="3257" actId="14100"/>
      <pc:docMkLst>
        <pc:docMk/>
      </pc:docMkLst>
      <pc:sldChg chg="addSp delSp modSp mod">
        <pc:chgData name="Higham E" userId="0430c592-1cec-43c1-9f4f-a4cc16280159" providerId="ADAL" clId="{678C4D15-E7FD-47F2-9083-EBFBFCADDA22}" dt="2023-10-10T13:24:07.856" v="3257" actId="14100"/>
        <pc:sldMkLst>
          <pc:docMk/>
          <pc:sldMk cId="2917311397" sldId="260"/>
        </pc:sldMkLst>
        <pc:spChg chg="add mod">
          <ac:chgData name="Higham E" userId="0430c592-1cec-43c1-9f4f-a4cc16280159" providerId="ADAL" clId="{678C4D15-E7FD-47F2-9083-EBFBFCADDA22}" dt="2023-10-10T10:19:22.355" v="2065" actId="1582"/>
          <ac:spMkLst>
            <pc:docMk/>
            <pc:sldMk cId="2917311397" sldId="260"/>
            <ac:spMk id="5" creationId="{582822AB-303C-534C-107F-A3FE3F238D33}"/>
          </ac:spMkLst>
        </pc:spChg>
        <pc:spChg chg="add mod">
          <ac:chgData name="Higham E" userId="0430c592-1cec-43c1-9f4f-a4cc16280159" providerId="ADAL" clId="{678C4D15-E7FD-47F2-9083-EBFBFCADDA22}" dt="2023-10-10T13:22:30.529" v="3248" actId="113"/>
          <ac:spMkLst>
            <pc:docMk/>
            <pc:sldMk cId="2917311397" sldId="260"/>
            <ac:spMk id="6" creationId="{D85EE755-FC1F-52CC-53BD-771360EB2715}"/>
          </ac:spMkLst>
        </pc:spChg>
        <pc:spChg chg="del mod">
          <ac:chgData name="Higham E" userId="0430c592-1cec-43c1-9f4f-a4cc16280159" providerId="ADAL" clId="{678C4D15-E7FD-47F2-9083-EBFBFCADDA22}" dt="2023-10-10T13:04:55.471" v="2346" actId="478"/>
          <ac:spMkLst>
            <pc:docMk/>
            <pc:sldMk cId="2917311397" sldId="260"/>
            <ac:spMk id="26" creationId="{EBBFA18F-78AB-45CE-AD33-255B8B9FEBC5}"/>
          </ac:spMkLst>
        </pc:spChg>
        <pc:spChg chg="mod">
          <ac:chgData name="Higham E" userId="0430c592-1cec-43c1-9f4f-a4cc16280159" providerId="ADAL" clId="{678C4D15-E7FD-47F2-9083-EBFBFCADDA22}" dt="2023-10-10T13:20:31.277" v="3212" actId="1076"/>
          <ac:spMkLst>
            <pc:docMk/>
            <pc:sldMk cId="2917311397" sldId="260"/>
            <ac:spMk id="28" creationId="{2FA3FF39-59E5-4636-84C3-D2FF5A36C09C}"/>
          </ac:spMkLst>
        </pc:spChg>
        <pc:spChg chg="del mod">
          <ac:chgData name="Higham E" userId="0430c592-1cec-43c1-9f4f-a4cc16280159" providerId="ADAL" clId="{678C4D15-E7FD-47F2-9083-EBFBFCADDA22}" dt="2023-10-10T10:07:22.595" v="1310" actId="478"/>
          <ac:spMkLst>
            <pc:docMk/>
            <pc:sldMk cId="2917311397" sldId="260"/>
            <ac:spMk id="95" creationId="{00000000-0000-0000-0000-000000000000}"/>
          </ac:spMkLst>
        </pc:spChg>
        <pc:spChg chg="mod">
          <ac:chgData name="Higham E" userId="0430c592-1cec-43c1-9f4f-a4cc16280159" providerId="ADAL" clId="{678C4D15-E7FD-47F2-9083-EBFBFCADDA22}" dt="2023-10-10T13:24:04.213" v="3256" actId="14100"/>
          <ac:spMkLst>
            <pc:docMk/>
            <pc:sldMk cId="2917311397" sldId="260"/>
            <ac:spMk id="96" creationId="{00000000-0000-0000-0000-000000000000}"/>
          </ac:spMkLst>
        </pc:spChg>
        <pc:spChg chg="mod">
          <ac:chgData name="Higham E" userId="0430c592-1cec-43c1-9f4f-a4cc16280159" providerId="ADAL" clId="{678C4D15-E7FD-47F2-9083-EBFBFCADDA22}" dt="2023-10-10T13:22:40.633" v="3250" actId="122"/>
          <ac:spMkLst>
            <pc:docMk/>
            <pc:sldMk cId="2917311397" sldId="260"/>
            <ac:spMk id="97" creationId="{00000000-0000-0000-0000-000000000000}"/>
          </ac:spMkLst>
        </pc:spChg>
        <pc:spChg chg="mod">
          <ac:chgData name="Higham E" userId="0430c592-1cec-43c1-9f4f-a4cc16280159" providerId="ADAL" clId="{678C4D15-E7FD-47F2-9083-EBFBFCADDA22}" dt="2023-10-10T13:20:28.454" v="3211" actId="1076"/>
          <ac:spMkLst>
            <pc:docMk/>
            <pc:sldMk cId="2917311397" sldId="260"/>
            <ac:spMk id="99" creationId="{00000000-0000-0000-0000-000000000000}"/>
          </ac:spMkLst>
        </pc:spChg>
        <pc:spChg chg="mod">
          <ac:chgData name="Higham E" userId="0430c592-1cec-43c1-9f4f-a4cc16280159" providerId="ADAL" clId="{678C4D15-E7FD-47F2-9083-EBFBFCADDA22}" dt="2023-10-10T13:18:35.384" v="3207" actId="164"/>
          <ac:spMkLst>
            <pc:docMk/>
            <pc:sldMk cId="2917311397" sldId="260"/>
            <ac:spMk id="100" creationId="{00000000-0000-0000-0000-000000000000}"/>
          </ac:spMkLst>
        </pc:spChg>
        <pc:spChg chg="mod">
          <ac:chgData name="Higham E" userId="0430c592-1cec-43c1-9f4f-a4cc16280159" providerId="ADAL" clId="{678C4D15-E7FD-47F2-9083-EBFBFCADDA22}" dt="2023-10-10T13:17:08.125" v="3119" actId="1076"/>
          <ac:spMkLst>
            <pc:docMk/>
            <pc:sldMk cId="2917311397" sldId="260"/>
            <ac:spMk id="102" creationId="{00000000-0000-0000-0000-000000000000}"/>
          </ac:spMkLst>
        </pc:spChg>
        <pc:spChg chg="mod">
          <ac:chgData name="Higham E" userId="0430c592-1cec-43c1-9f4f-a4cc16280159" providerId="ADAL" clId="{678C4D15-E7FD-47F2-9083-EBFBFCADDA22}" dt="2023-10-10T13:05:37.670" v="2356" actId="1076"/>
          <ac:spMkLst>
            <pc:docMk/>
            <pc:sldMk cId="2917311397" sldId="260"/>
            <ac:spMk id="106" creationId="{00000000-0000-0000-0000-000000000000}"/>
          </ac:spMkLst>
        </pc:spChg>
        <pc:spChg chg="mod">
          <ac:chgData name="Higham E" userId="0430c592-1cec-43c1-9f4f-a4cc16280159" providerId="ADAL" clId="{678C4D15-E7FD-47F2-9083-EBFBFCADDA22}" dt="2023-10-10T13:18:35.384" v="3207" actId="164"/>
          <ac:spMkLst>
            <pc:docMk/>
            <pc:sldMk cId="2917311397" sldId="260"/>
            <ac:spMk id="109" creationId="{00000000-0000-0000-0000-000000000000}"/>
          </ac:spMkLst>
        </pc:spChg>
        <pc:grpChg chg="add mod">
          <ac:chgData name="Higham E" userId="0430c592-1cec-43c1-9f4f-a4cc16280159" providerId="ADAL" clId="{678C4D15-E7FD-47F2-9083-EBFBFCADDA22}" dt="2023-10-10T13:18:40.085" v="3208" actId="1076"/>
          <ac:grpSpMkLst>
            <pc:docMk/>
            <pc:sldMk cId="2917311397" sldId="260"/>
            <ac:grpSpMk id="8" creationId="{6CB28F0C-DD30-19D3-7568-6AB87D413234}"/>
          </ac:grpSpMkLst>
        </pc:grpChg>
        <pc:graphicFrameChg chg="mod modGraphic">
          <ac:chgData name="Higham E" userId="0430c592-1cec-43c1-9f4f-a4cc16280159" providerId="ADAL" clId="{678C4D15-E7FD-47F2-9083-EBFBFCADDA22}" dt="2023-10-10T13:24:07.856" v="3257" actId="14100"/>
          <ac:graphicFrameMkLst>
            <pc:docMk/>
            <pc:sldMk cId="2917311397" sldId="260"/>
            <ac:graphicFrameMk id="17" creationId="{00000000-0000-0000-0000-000000000000}"/>
          </ac:graphicFrameMkLst>
        </pc:graphicFrameChg>
        <pc:picChg chg="add del mod modCrop">
          <ac:chgData name="Higham E" userId="0430c592-1cec-43c1-9f4f-a4cc16280159" providerId="ADAL" clId="{678C4D15-E7FD-47F2-9083-EBFBFCADDA22}" dt="2023-10-10T13:23:36.910" v="3253" actId="478"/>
          <ac:picMkLst>
            <pc:docMk/>
            <pc:sldMk cId="2917311397" sldId="260"/>
            <ac:picMk id="2" creationId="{59DBEF00-E6A7-0389-8DEA-4CAF5D192C80}"/>
          </ac:picMkLst>
        </pc:picChg>
        <pc:picChg chg="add del mod">
          <ac:chgData name="Higham E" userId="0430c592-1cec-43c1-9f4f-a4cc16280159" providerId="ADAL" clId="{678C4D15-E7FD-47F2-9083-EBFBFCADDA22}" dt="2023-10-10T13:09:14.032" v="2608" actId="478"/>
          <ac:picMkLst>
            <pc:docMk/>
            <pc:sldMk cId="2917311397" sldId="260"/>
            <ac:picMk id="3" creationId="{503D17EA-8EF0-2A47-3F02-CC7E68E5F401}"/>
          </ac:picMkLst>
        </pc:picChg>
        <pc:picChg chg="add mod">
          <ac:chgData name="Higham E" userId="0430c592-1cec-43c1-9f4f-a4cc16280159" providerId="ADAL" clId="{678C4D15-E7FD-47F2-9083-EBFBFCADDA22}" dt="2023-10-10T13:20:35.874" v="3213" actId="14100"/>
          <ac:picMkLst>
            <pc:docMk/>
            <pc:sldMk cId="2917311397" sldId="260"/>
            <ac:picMk id="7" creationId="{5D6603DF-E50A-0530-DACC-A4C044DFF80E}"/>
          </ac:picMkLst>
        </pc:picChg>
        <pc:picChg chg="add mod">
          <ac:chgData name="Higham E" userId="0430c592-1cec-43c1-9f4f-a4cc16280159" providerId="ADAL" clId="{678C4D15-E7FD-47F2-9083-EBFBFCADDA22}" dt="2023-10-10T13:24:00.790" v="3255" actId="1076"/>
          <ac:picMkLst>
            <pc:docMk/>
            <pc:sldMk cId="2917311397" sldId="260"/>
            <ac:picMk id="9" creationId="{E2C91753-BCEB-1D9C-1B90-AC39E2272883}"/>
          </ac:picMkLst>
        </pc:picChg>
        <pc:picChg chg="del mod ord">
          <ac:chgData name="Higham E" userId="0430c592-1cec-43c1-9f4f-a4cc16280159" providerId="ADAL" clId="{678C4D15-E7FD-47F2-9083-EBFBFCADDA22}" dt="2023-10-10T13:15:58.719" v="3099" actId="478"/>
          <ac:picMkLst>
            <pc:docMk/>
            <pc:sldMk cId="2917311397" sldId="260"/>
            <ac:picMk id="29" creationId="{85EF59C8-D3FE-48F6-898D-A1F2375E74DF}"/>
          </ac:picMkLst>
        </pc:picChg>
        <pc:picChg chg="mod">
          <ac:chgData name="Higham E" userId="0430c592-1cec-43c1-9f4f-a4cc16280159" providerId="ADAL" clId="{678C4D15-E7FD-47F2-9083-EBFBFCADDA22}" dt="2023-10-10T10:27:35.096" v="2341" actId="1076"/>
          <ac:picMkLst>
            <pc:docMk/>
            <pc:sldMk cId="2917311397" sldId="260"/>
            <ac:picMk id="101" creationId="{00000000-0000-0000-0000-000000000000}"/>
          </ac:picMkLst>
        </pc:picChg>
        <pc:picChg chg="mod">
          <ac:chgData name="Higham E" userId="0430c592-1cec-43c1-9f4f-a4cc16280159" providerId="ADAL" clId="{678C4D15-E7FD-47F2-9083-EBFBFCADDA22}" dt="2023-10-10T13:05:50.702" v="2358" actId="1076"/>
          <ac:picMkLst>
            <pc:docMk/>
            <pc:sldMk cId="2917311397" sldId="260"/>
            <ac:picMk id="107" creationId="{00000000-0000-0000-0000-000000000000}"/>
          </ac:picMkLst>
        </pc:picChg>
        <pc:picChg chg="mod">
          <ac:chgData name="Higham E" userId="0430c592-1cec-43c1-9f4f-a4cc16280159" providerId="ADAL" clId="{678C4D15-E7FD-47F2-9083-EBFBFCADDA22}" dt="2023-10-10T13:05:41.206" v="2357" actId="1076"/>
          <ac:picMkLst>
            <pc:docMk/>
            <pc:sldMk cId="2917311397" sldId="260"/>
            <ac:picMk id="10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BAB7-3D1A-4CD0-A976-9D749589F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5CB7D-0686-406E-B794-B8EBEED0F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466ED-5431-4B41-8435-3F87D7A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A4AC-D6AD-4D46-9711-E9CDD0C9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4F9A-539D-45AF-ACF4-4A04F65E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0E57-4B54-4DC7-807A-3F49EB1E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B097C-6869-4459-8E8F-EA0D829ED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7A7E-223D-45EC-AF95-9AAEE5BA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F5C0-8402-48B7-839A-062C02E4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5C4ED-A565-4EC6-90FC-87310730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31A77-B0F1-4AB1-AC4D-616F21F85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653CA-5675-4FCD-8FF6-5067BB20C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F2BA-B953-45E2-9494-B763CE0C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275A1-0DFF-414C-BEA7-A79DA426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2C47-9786-4677-8DF1-1CC64B9C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6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7165-3D73-4DD8-97DB-8E98DDE7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D476F-186D-47A7-A7B2-BE393AFDB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BAB8B-38FE-4482-8B34-0E7EACAA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09F31-FEE4-4971-8BF2-AE43E969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99901-53CE-49EA-9B0F-7A66A0AB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0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8CD2-8AB2-442B-80EF-D19A03F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9DD9A-073D-40CA-8898-305E99DF1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B43A3-55D5-4B01-AD0A-91D7789A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0C46C-6E13-4BC2-9BD1-65C58535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CC72-E3A0-4A76-A32B-05FFF754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E2CE-C437-4299-8CC0-FC3D3775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6386-013C-42B3-AE5F-A320D393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8A649-90F7-41C8-AC4D-4F880EC48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CF13A-E8AA-4A98-9D3D-75AE4C76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B462F-AE61-47E9-8AAB-BA9FADAD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8B95-7832-4B3B-873E-4324318F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8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2D2C-CC29-4EB2-A97A-7C916CBF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E6F2-0D13-4C01-90C1-522A03D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CF2A3-86B9-4343-B248-886547464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1726E-6FDC-4850-A869-30BA1C3A0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0B4FC-3342-4137-B3CE-F04F83914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4DF1E-F7C0-4A2A-9F67-38201FC0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C92FA-FF53-4A82-BFB4-B57BF2C4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EEDB1-8B7F-4951-9EED-79B379B1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091E-6C5A-4B72-8738-216680C8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46CCA-5BE2-4F33-B6B1-F664EC8B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12D54-CA4D-453E-B028-ED90FEAF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FC7C4-3BF6-4051-86B2-0820F2B0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1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A9735-E45B-4D28-8D82-6A7F665F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75F58-85A5-4141-B7C6-63E5726F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AA4F0-BFEC-420F-8FF4-62F8D297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658B-3A07-44AB-BF0C-D9033BAD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58C4-21A5-4805-A845-E096B0BC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2BD3E-1B72-4874-B0F6-36B8C035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1388-2E53-41A8-B346-F19D0D8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B3537-CEE0-46C1-860B-8E395891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834DF-EEA4-4731-90DF-3D3461F1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F3F7-97FE-4D19-AFF4-7D68EE19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3A6EE-D8C3-4572-BA1E-4E33DB303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3B429-F5F1-4730-A882-24AEEA34A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EE2B0-AFA2-45D2-95A1-138E08A9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8E9AE-7A32-405E-AD3F-6E4A4851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6A96A-E3B0-42CD-9576-175D60E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1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7E867-9661-4295-9131-545E74E5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8298-5B19-48C5-A901-F69B0F62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9D16D-A9E0-476D-B849-9133F5FA7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CB6E-7FD3-479C-A5EB-BFFBFD6AC033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0D08-62BD-46DA-8ED6-D5B83218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F8A0F-6CFE-4C6E-9F3C-139DF854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: Rounded Corners 6"/>
          <p:cNvSpPr/>
          <p:nvPr/>
        </p:nvSpPr>
        <p:spPr>
          <a:xfrm>
            <a:off x="613797" y="3373012"/>
            <a:ext cx="3804591" cy="2951094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2441196" y="1154578"/>
            <a:ext cx="7180976" cy="205152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GB" sz="1400" b="1" u="sng" kern="0" dirty="0">
                <a:solidFill>
                  <a:srgbClr val="000000"/>
                </a:solidFill>
              </a:rPr>
              <a:t>Section B: </a:t>
            </a:r>
            <a:r>
              <a:rPr lang="en-GB" sz="1300" b="1" u="sng" kern="0" dirty="0">
                <a:solidFill>
                  <a:srgbClr val="000000"/>
                </a:solidFill>
              </a:rPr>
              <a:t>Blood Brothers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Q6.1 (4 marks) – </a:t>
            </a:r>
            <a:r>
              <a:rPr lang="en-GB" sz="1300" b="1" u="none" kern="0" dirty="0">
                <a:solidFill>
                  <a:srgbClr val="000000"/>
                </a:solidFill>
              </a:rPr>
              <a:t>Describe</a:t>
            </a:r>
            <a:r>
              <a:rPr lang="en-GB" sz="1300" b="0" u="none" kern="0" dirty="0">
                <a:solidFill>
                  <a:srgbClr val="000000"/>
                </a:solidFill>
              </a:rPr>
              <a:t> how you </a:t>
            </a:r>
            <a:r>
              <a:rPr lang="en-GB" sz="1300" kern="0" dirty="0">
                <a:solidFill>
                  <a:srgbClr val="000000"/>
                </a:solidFill>
              </a:rPr>
              <a:t>would d</a:t>
            </a:r>
            <a:r>
              <a:rPr lang="en-GB" sz="1300" b="0" u="none" kern="0" dirty="0">
                <a:solidFill>
                  <a:srgbClr val="000000"/>
                </a:solidFill>
              </a:rPr>
              <a:t>esign the set, costume, or lighting at a certain point in the play. </a:t>
            </a:r>
          </a:p>
          <a:p>
            <a:pPr algn="ctr" defTabSz="457200" hangingPunct="0">
              <a:defRPr/>
            </a:pPr>
            <a:r>
              <a:rPr lang="en-GB" sz="1300" kern="0" dirty="0">
                <a:solidFill>
                  <a:srgbClr val="000000"/>
                </a:solidFill>
              </a:rPr>
              <a:t>Q6.2 (8 marks)</a:t>
            </a:r>
            <a:r>
              <a:rPr lang="en-GB" sz="1300" b="0" u="none" kern="0" dirty="0">
                <a:solidFill>
                  <a:srgbClr val="000000"/>
                </a:solidFill>
              </a:rPr>
              <a:t> – 1 line of text. </a:t>
            </a:r>
            <a:r>
              <a:rPr lang="en-GB" sz="1300" b="1" u="none" kern="0" dirty="0">
                <a:solidFill>
                  <a:srgbClr val="000000"/>
                </a:solidFill>
              </a:rPr>
              <a:t>Explain </a:t>
            </a:r>
            <a:r>
              <a:rPr lang="en-GB" sz="1300" b="0" u="none" kern="0" dirty="0">
                <a:solidFill>
                  <a:srgbClr val="000000"/>
                </a:solidFill>
              </a:rPr>
              <a:t>how would you use theatrical skills to perform as the character.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Q6.3 (12 marks) – Extract of text. </a:t>
            </a:r>
            <a:r>
              <a:rPr lang="en-GB" sz="1300" b="1" u="none" kern="0" dirty="0">
                <a:solidFill>
                  <a:srgbClr val="000000"/>
                </a:solidFill>
              </a:rPr>
              <a:t>Explain</a:t>
            </a:r>
            <a:r>
              <a:rPr lang="en-GB" sz="1300" b="0" u="none" kern="0" dirty="0">
                <a:solidFill>
                  <a:srgbClr val="000000"/>
                </a:solidFill>
              </a:rPr>
              <a:t> how would you use theatrical skills and proxemics to show the effect stated?</a:t>
            </a:r>
          </a:p>
          <a:p>
            <a:pPr algn="ctr" defTabSz="457200" hangingPunct="0">
              <a:defRPr/>
            </a:pPr>
            <a:r>
              <a:rPr lang="en-GB" sz="1300" kern="0" dirty="0">
                <a:solidFill>
                  <a:srgbClr val="000000"/>
                </a:solidFill>
              </a:rPr>
              <a:t>Q6.4 (20 marks) Whole page of text. How would you use your theatrical skills and proxemics to perform a character, link to other moments in the play.</a:t>
            </a:r>
          </a:p>
          <a:p>
            <a:pPr algn="ctr" defTabSz="457200" hangingPunct="0">
              <a:defRPr/>
            </a:pPr>
            <a:r>
              <a:rPr lang="en-GB" sz="1300" b="0" i="1" u="none" kern="0" dirty="0">
                <a:solidFill>
                  <a:srgbClr val="000000"/>
                </a:solidFill>
              </a:rPr>
              <a:t>(60 minutes in exam)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7353921" y="3418486"/>
            <a:ext cx="2911917" cy="301838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536" y="3512703"/>
            <a:ext cx="381301" cy="381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1798656" y="3508474"/>
            <a:ext cx="1659279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sz="1500" kern="0" dirty="0">
                <a:solidFill>
                  <a:srgbClr val="000000"/>
                </a:solidFill>
              </a:rPr>
              <a:t>KEY VOCAB</a:t>
            </a:r>
            <a:r>
              <a:rPr lang="en-GB" sz="1500" kern="0" dirty="0">
                <a:solidFill>
                  <a:srgbClr val="000000"/>
                </a:solidFill>
              </a:rPr>
              <a:t>ULARY</a:t>
            </a:r>
            <a:r>
              <a:rPr lang="en-GB" sz="1500" u="none" kern="0" dirty="0">
                <a:solidFill>
                  <a:srgbClr val="000000"/>
                </a:solidFill>
              </a:rPr>
              <a:t> </a:t>
            </a:r>
            <a:endParaRPr sz="1500" u="none" kern="0" dirty="0">
              <a:solidFill>
                <a:srgbClr val="000000"/>
              </a:solidFill>
            </a:endParaRPr>
          </a:p>
        </p:txBody>
      </p:sp>
      <p:sp>
        <p:nvSpPr>
          <p:cNvPr id="105" name="TextBox 16"/>
          <p:cNvSpPr txBox="1"/>
          <p:nvPr/>
        </p:nvSpPr>
        <p:spPr>
          <a:xfrm>
            <a:off x="6843634" y="452442"/>
            <a:ext cx="246391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l" rtl="0" fontAlgn="base"/>
            <a:endParaRPr lang="en-GB" sz="1400" b="0" u="none" kern="0" dirty="0"/>
          </a:p>
        </p:txBody>
      </p:sp>
      <p:sp>
        <p:nvSpPr>
          <p:cNvPr id="106" name="TextBox 21"/>
          <p:cNvSpPr txBox="1"/>
          <p:nvPr/>
        </p:nvSpPr>
        <p:spPr>
          <a:xfrm>
            <a:off x="1615241" y="237194"/>
            <a:ext cx="9073799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1400" kern="0" dirty="0">
                <a:solidFill>
                  <a:srgbClr val="000000"/>
                </a:solidFill>
              </a:rPr>
              <a:t>KEY KNOWLED</a:t>
            </a:r>
            <a:r>
              <a:rPr lang="en-GB" sz="1400" kern="0" dirty="0">
                <a:solidFill>
                  <a:srgbClr val="000000"/>
                </a:solidFill>
              </a:rPr>
              <a:t>GE</a:t>
            </a:r>
          </a:p>
          <a:p>
            <a:pPr algn="ctr" defTabSz="457200" hangingPunct="0">
              <a:defRPr/>
            </a:pPr>
            <a:endParaRPr lang="en-GB" sz="8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Component 1 of the AQA Drama exam is worth </a:t>
            </a:r>
            <a:r>
              <a:rPr lang="en-GB" sz="1400" u="none" kern="0" dirty="0">
                <a:solidFill>
                  <a:srgbClr val="000000"/>
                </a:solidFill>
              </a:rPr>
              <a:t>40%</a:t>
            </a:r>
            <a:r>
              <a:rPr lang="en-GB" sz="1400" b="0" u="none" kern="0" dirty="0">
                <a:solidFill>
                  <a:srgbClr val="000000"/>
                </a:solidFill>
              </a:rPr>
              <a:t> of your overall GCSE. The content for this will be studied throughout Year 10 and Year 11, and you will sit the exam in </a:t>
            </a:r>
            <a:r>
              <a:rPr lang="en-GB" sz="1400" u="none" kern="0" dirty="0">
                <a:solidFill>
                  <a:srgbClr val="000000"/>
                </a:solidFill>
              </a:rPr>
              <a:t>May</a:t>
            </a:r>
            <a:r>
              <a:rPr lang="en-GB" sz="1400" b="0" u="none" kern="0" dirty="0">
                <a:solidFill>
                  <a:srgbClr val="000000"/>
                </a:solidFill>
              </a:rPr>
              <a:t> of Year 11. </a:t>
            </a:r>
            <a:r>
              <a:rPr lang="en-GB" sz="1400" u="none" kern="0" dirty="0">
                <a:solidFill>
                  <a:srgbClr val="000000"/>
                </a:solidFill>
              </a:rPr>
              <a:t>There are 3 sections to the exam:</a:t>
            </a: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568" y="202467"/>
            <a:ext cx="339045" cy="33904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CB28F0C-DD30-19D3-7568-6AB87D413234}"/>
              </a:ext>
            </a:extLst>
          </p:cNvPr>
          <p:cNvGrpSpPr/>
          <p:nvPr/>
        </p:nvGrpSpPr>
        <p:grpSpPr>
          <a:xfrm>
            <a:off x="5073891" y="3374253"/>
            <a:ext cx="2044217" cy="1097289"/>
            <a:chOff x="5008228" y="3424376"/>
            <a:chExt cx="2044217" cy="1097289"/>
          </a:xfrm>
        </p:grpSpPr>
        <p:sp>
          <p:nvSpPr>
            <p:cNvPr id="100" name="Rectangle: Rounded Corners 11"/>
            <p:cNvSpPr/>
            <p:nvPr/>
          </p:nvSpPr>
          <p:spPr>
            <a:xfrm>
              <a:off x="5008228" y="3424376"/>
              <a:ext cx="2044217" cy="10972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7150">
              <a:solidFill>
                <a:srgbClr val="404040"/>
              </a:solidFill>
              <a:miter/>
            </a:ln>
          </p:spPr>
          <p:txBody>
            <a:bodyPr lIns="45719" rIns="45719" anchor="ctr"/>
            <a:lstStyle/>
            <a:p>
              <a:pPr algn="ctr" defTabSz="457200" hangingPunct="0">
                <a:defRPr/>
              </a:pPr>
              <a:endParaRPr kern="0" dirty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9" name="TextBox 1"/>
            <p:cNvSpPr txBox="1"/>
            <p:nvPr/>
          </p:nvSpPr>
          <p:spPr>
            <a:xfrm>
              <a:off x="5083727" y="3432338"/>
              <a:ext cx="1819265" cy="101566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 algn="ctr" defTabSz="457200" hangingPunct="0">
                <a:defRPr sz="1600" b="1" u="sng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0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KS4 DRAMA</a:t>
              </a:r>
            </a:p>
            <a:p>
              <a:pPr algn="ctr" defTabSz="457200" hangingPunct="0">
                <a:defRPr sz="1600" b="1" u="sng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0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KVO:</a:t>
              </a:r>
              <a:r>
                <a:rPr lang="en-GB" sz="14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 </a:t>
              </a:r>
              <a:endParaRPr lang="en-GB" sz="2000" b="1" u="sng" kern="0" dirty="0">
                <a:solidFill>
                  <a:srgbClr val="000000"/>
                </a:solidFill>
                <a:latin typeface="Century Gothic"/>
                <a:sym typeface="Century Gothic"/>
              </a:endParaRPr>
            </a:p>
            <a:p>
              <a:pPr algn="ctr" defTabSz="457200" hangingPunct="0">
                <a:defRPr sz="1600" b="1" u="sng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0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Component 1</a:t>
              </a:r>
            </a:p>
          </p:txBody>
        </p:sp>
      </p:grpSp>
      <p:graphicFrame>
        <p:nvGraphicFramePr>
          <p:cNvPr id="17" name="Table 2"/>
          <p:cNvGraphicFramePr/>
          <p:nvPr>
            <p:extLst>
              <p:ext uri="{D42A27DB-BD31-4B8C-83A1-F6EECF244321}">
                <p14:modId xmlns:p14="http://schemas.microsoft.com/office/powerpoint/2010/main" val="786673503"/>
              </p:ext>
            </p:extLst>
          </p:nvPr>
        </p:nvGraphicFramePr>
        <p:xfrm>
          <a:off x="687317" y="4005224"/>
          <a:ext cx="3644712" cy="2191875"/>
        </p:xfrm>
        <a:graphic>
          <a:graphicData uri="http://schemas.openxmlformats.org/drawingml/2006/table">
            <a:tbl>
              <a:tblPr/>
              <a:tblGrid>
                <a:gridCol w="1223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Physical Skills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Vocal Skills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Theatrical Skills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Blocking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Relationship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Levels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Genre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Style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Social, Historical &amp; Political Context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76688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Dramatic Intent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Effect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Convey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081125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Evaluate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Analyse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Describe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99379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Review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Proxemics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Explain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787716"/>
                  </a:ext>
                </a:extLst>
              </a:tr>
            </a:tbl>
          </a:graphicData>
        </a:graphic>
      </p:graphicFrame>
      <p:sp>
        <p:nvSpPr>
          <p:cNvPr id="24" name="TextBox 16">
            <a:extLst>
              <a:ext uri="{FF2B5EF4-FFF2-40B4-BE49-F238E27FC236}">
                <a16:creationId xmlns:a16="http://schemas.microsoft.com/office/drawing/2014/main" id="{34EFAB48-E91D-4F36-A662-C398BBB50DA7}"/>
              </a:ext>
            </a:extLst>
          </p:cNvPr>
          <p:cNvSpPr txBox="1"/>
          <p:nvPr/>
        </p:nvSpPr>
        <p:spPr>
          <a:xfrm>
            <a:off x="554480" y="2067660"/>
            <a:ext cx="393533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endParaRPr lang="en-GB" sz="1400" u="none" kern="0" dirty="0">
              <a:solidFill>
                <a:srgbClr val="000000"/>
              </a:solidFill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2FA3FF39-59E5-4636-84C3-D2FF5A36C09C}"/>
              </a:ext>
            </a:extLst>
          </p:cNvPr>
          <p:cNvSpPr txBox="1"/>
          <p:nvPr/>
        </p:nvSpPr>
        <p:spPr>
          <a:xfrm>
            <a:off x="7428665" y="3508113"/>
            <a:ext cx="2512060" cy="289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400" kern="0" dirty="0">
                <a:solidFill>
                  <a:srgbClr val="000000"/>
                </a:solidFill>
              </a:rPr>
              <a:t>FURTHER READING/SUPPORT </a:t>
            </a:r>
          </a:p>
          <a:p>
            <a:pPr algn="ctr" defTabSz="457200" hangingPunct="0">
              <a:defRPr/>
            </a:pPr>
            <a:r>
              <a:rPr lang="en-GB" sz="1300" kern="0" dirty="0">
                <a:solidFill>
                  <a:srgbClr val="000000"/>
                </a:solidFill>
              </a:rPr>
              <a:t> 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Watch “Billy Elliot Live” (the filmed version of the stage show – NOT the film) at home. You can buy the DVD or purchase it on Amazon Prime for £3.99 </a:t>
            </a:r>
            <a:r>
              <a:rPr lang="en-GB" sz="13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</a:p>
          <a:p>
            <a:pPr algn="ctr" defTabSz="457200" hangingPunct="0">
              <a:defRPr/>
            </a:pPr>
            <a:endParaRPr lang="en-GB" sz="1300" b="0" u="none" kern="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algn="ctr" defTabSz="457200" hangingPunct="0">
              <a:defRPr/>
            </a:pPr>
            <a:r>
              <a:rPr lang="en-GB" sz="130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Utilise the GCSE drama revision guides that we have provided!</a:t>
            </a:r>
            <a:r>
              <a:rPr lang="en-GB" sz="13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They have information on all sections of the Component 1 exam, including mark schemes and examples answers.</a:t>
            </a:r>
            <a:endParaRPr lang="en-GB" sz="1300" b="0" u="none" kern="0" dirty="0">
              <a:solidFill>
                <a:srgbClr val="000000"/>
              </a:solidFill>
            </a:endParaRPr>
          </a:p>
        </p:txBody>
      </p:sp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687317" y="357285"/>
            <a:ext cx="648070" cy="78418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582822AB-303C-534C-107F-A3FE3F238D33}"/>
              </a:ext>
            </a:extLst>
          </p:cNvPr>
          <p:cNvSpPr/>
          <p:nvPr/>
        </p:nvSpPr>
        <p:spPr>
          <a:xfrm>
            <a:off x="646152" y="1154579"/>
            <a:ext cx="1660834" cy="20515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GB" sz="1400" b="1" u="sng" kern="0" dirty="0">
                <a:solidFill>
                  <a:srgbClr val="000000"/>
                </a:solidFill>
              </a:rPr>
              <a:t>Section A: </a:t>
            </a:r>
            <a:r>
              <a:rPr lang="en-GB" sz="1300" b="1" u="sng" kern="0" dirty="0">
                <a:solidFill>
                  <a:srgbClr val="000000"/>
                </a:solidFill>
              </a:rPr>
              <a:t>Roles and Responsibilities</a:t>
            </a:r>
          </a:p>
          <a:p>
            <a:pPr algn="ctr" defTabSz="457200" hangingPunct="0">
              <a:defRPr/>
            </a:pPr>
            <a:endParaRPr lang="en-GB" sz="1300" b="1" u="sng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4 multiple choice questions about roles within the theatre and various stage types</a:t>
            </a:r>
          </a:p>
          <a:p>
            <a:pPr algn="ctr" defTabSz="457200" hangingPunct="0">
              <a:defRPr/>
            </a:pPr>
            <a:r>
              <a:rPr lang="en-GB" sz="1300" i="1" kern="0" dirty="0">
                <a:solidFill>
                  <a:srgbClr val="000000"/>
                </a:solidFill>
              </a:rPr>
              <a:t>(5 minutes in exam)</a:t>
            </a:r>
            <a:endParaRPr lang="en-GB" sz="1300" b="0" i="1" u="none" kern="0" dirty="0">
              <a:solidFill>
                <a:srgbClr val="000000"/>
              </a:solidFill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id="{D85EE755-FC1F-52CC-53BD-771360EB2715}"/>
              </a:ext>
            </a:extLst>
          </p:cNvPr>
          <p:cNvSpPr/>
          <p:nvPr/>
        </p:nvSpPr>
        <p:spPr>
          <a:xfrm>
            <a:off x="9753171" y="1141467"/>
            <a:ext cx="1884349" cy="205152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GB" sz="1400" b="1" u="sng" kern="0" dirty="0">
                <a:solidFill>
                  <a:srgbClr val="000000"/>
                </a:solidFill>
              </a:rPr>
              <a:t>Section C: </a:t>
            </a:r>
            <a:r>
              <a:rPr lang="en-GB" sz="1300" b="1" u="sng" kern="0" dirty="0">
                <a:solidFill>
                  <a:srgbClr val="000000"/>
                </a:solidFill>
              </a:rPr>
              <a:t>Billy Elliot</a:t>
            </a:r>
          </a:p>
          <a:p>
            <a:pPr algn="ctr" defTabSz="457200" hangingPunct="0">
              <a:defRPr/>
            </a:pPr>
            <a:endParaRPr lang="en-GB" sz="1300" b="1" u="sng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300" kern="0" dirty="0">
                <a:solidFill>
                  <a:srgbClr val="000000"/>
                </a:solidFill>
              </a:rPr>
              <a:t>A 32-mark question, asking you to </a:t>
            </a:r>
            <a:r>
              <a:rPr lang="en-GB" sz="1300" b="1" kern="0" dirty="0">
                <a:solidFill>
                  <a:srgbClr val="000000"/>
                </a:solidFill>
              </a:rPr>
              <a:t>describe</a:t>
            </a:r>
            <a:r>
              <a:rPr lang="en-GB" sz="1300" kern="0" dirty="0">
                <a:solidFill>
                  <a:srgbClr val="000000"/>
                </a:solidFill>
              </a:rPr>
              <a:t>, </a:t>
            </a:r>
            <a:r>
              <a:rPr lang="en-GB" sz="1300" b="1" kern="0" dirty="0">
                <a:solidFill>
                  <a:srgbClr val="000000"/>
                </a:solidFill>
              </a:rPr>
              <a:t>analyse</a:t>
            </a:r>
            <a:r>
              <a:rPr lang="en-GB" sz="1300" kern="0" dirty="0">
                <a:solidFill>
                  <a:srgbClr val="000000"/>
                </a:solidFill>
              </a:rPr>
              <a:t> and </a:t>
            </a:r>
            <a:r>
              <a:rPr lang="en-GB" sz="1300" b="1" kern="0" dirty="0">
                <a:solidFill>
                  <a:srgbClr val="000000"/>
                </a:solidFill>
              </a:rPr>
              <a:t>evaluate</a:t>
            </a:r>
            <a:r>
              <a:rPr lang="en-GB" sz="1300" kern="0" dirty="0">
                <a:solidFill>
                  <a:srgbClr val="000000"/>
                </a:solidFill>
              </a:rPr>
              <a:t> an actor's theatrical skills in a live performance.</a:t>
            </a:r>
          </a:p>
          <a:p>
            <a:pPr algn="ctr" defTabSz="457200" hangingPunct="0">
              <a:defRPr/>
            </a:pPr>
            <a:r>
              <a:rPr lang="en-GB" sz="1300" b="0" i="1" u="none" kern="0" dirty="0">
                <a:solidFill>
                  <a:srgbClr val="000000"/>
                </a:solidFill>
              </a:rPr>
              <a:t>(40 minutes in exam)</a:t>
            </a:r>
            <a:endParaRPr lang="en-US" sz="1300" b="0" i="1" u="none" dirty="0"/>
          </a:p>
        </p:txBody>
      </p:sp>
      <p:pic>
        <p:nvPicPr>
          <p:cNvPr id="7" name="Picture 2" descr="Billy Elliot the Musical Live (2014) par Stephen Daldry, Brett Sullivan">
            <a:extLst>
              <a:ext uri="{FF2B5EF4-FFF2-40B4-BE49-F238E27FC236}">
                <a16:creationId xmlns:a16="http://schemas.microsoft.com/office/drawing/2014/main" id="{5D6603DF-E50A-0530-DACC-A4C044DFF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725" y="3890046"/>
            <a:ext cx="1696795" cy="217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C91753-BCEB-1D9C-1B90-AC39E22728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7842" y="4588724"/>
            <a:ext cx="26765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1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fe8cc4-bd7f-474b-9ea5-28d03b4f6127" xsi:nil="true"/>
    <lcf76f155ced4ddcb4097134ff3c332f xmlns="932a931f-983a-4570-9210-38970ce410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DCEACA70BAD40985925AEFCDB81AA" ma:contentTypeVersion="11" ma:contentTypeDescription="Create a new document." ma:contentTypeScope="" ma:versionID="80eff19031cadfc1f0e9007d11b94ba0">
  <xsd:schema xmlns:xsd="http://www.w3.org/2001/XMLSchema" xmlns:xs="http://www.w3.org/2001/XMLSchema" xmlns:p="http://schemas.microsoft.com/office/2006/metadata/properties" xmlns:ns2="932a931f-983a-4570-9210-38970ce41090" xmlns:ns3="29fe8cc4-bd7f-474b-9ea5-28d03b4f6127" targetNamespace="http://schemas.microsoft.com/office/2006/metadata/properties" ma:root="true" ma:fieldsID="f5797cb0f386bd641f0a369e1d2d6e5d" ns2:_="" ns3:_="">
    <xsd:import namespace="932a931f-983a-4570-9210-38970ce41090"/>
    <xsd:import namespace="29fe8cc4-bd7f-474b-9ea5-28d03b4f61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a931f-983a-4570-9210-38970ce410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e8cc4-bd7f-474b-9ea5-28d03b4f612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9ac8da7-d2f2-4226-9afe-cc5c72c429bb}" ma:internalName="TaxCatchAll" ma:showField="CatchAllData" ma:web="29fe8cc4-bd7f-474b-9ea5-28d03b4f61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18486A-ACAE-4556-88D8-B500D3553A53}">
  <ds:schemaRefs>
    <ds:schemaRef ds:uri="http://schemas.microsoft.com/office/2006/documentManagement/types"/>
    <ds:schemaRef ds:uri="932a931f-983a-4570-9210-38970ce41090"/>
    <ds:schemaRef ds:uri="http://schemas.openxmlformats.org/package/2006/metadata/core-properties"/>
    <ds:schemaRef ds:uri="http://schemas.microsoft.com/office/2006/metadata/properties"/>
    <ds:schemaRef ds:uri="29fe8cc4-bd7f-474b-9ea5-28d03b4f6127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B754A55-45D4-46E7-A382-74F006714D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67269E-F34D-44FD-8359-566626ED98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2a931f-983a-4570-9210-38970ce41090"/>
    <ds:schemaRef ds:uri="29fe8cc4-bd7f-474b-9ea5-28d03b4f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336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10</cp:revision>
  <dcterms:created xsi:type="dcterms:W3CDTF">2022-07-15T08:17:44Z</dcterms:created>
  <dcterms:modified xsi:type="dcterms:W3CDTF">2023-10-10T13:24:17Z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0x010100112DCEACA70BAD40985925AEFCDB81AA</vt:lpwstr>
  </property>
</Properties>
</file>