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BAB7-3D1A-4CD0-A976-9D749589FE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C5CB7D-0686-406E-B794-B8EBEED0F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5466ED-5431-4B41-8435-3F87D7AC3FFB}"/>
              </a:ext>
            </a:extLst>
          </p:cNvPr>
          <p:cNvSpPr>
            <a:spLocks noGrp="1"/>
          </p:cNvSpPr>
          <p:nvPr>
            <p:ph type="dt" sz="half" idx="10"/>
          </p:nvPr>
        </p:nvSpPr>
        <p:spPr/>
        <p:txBody>
          <a:bodyPr/>
          <a:lstStyle/>
          <a:p>
            <a:fld id="{24CCCB6E-7FD3-479C-A5EB-BFFBFD6AC033}" type="datetimeFigureOut">
              <a:rPr lang="en-GB" smtClean="0"/>
              <a:t>13/10/2023</a:t>
            </a:fld>
            <a:endParaRPr lang="en-GB"/>
          </a:p>
        </p:txBody>
      </p:sp>
      <p:sp>
        <p:nvSpPr>
          <p:cNvPr id="5" name="Footer Placeholder 4">
            <a:extLst>
              <a:ext uri="{FF2B5EF4-FFF2-40B4-BE49-F238E27FC236}">
                <a16:creationId xmlns:a16="http://schemas.microsoft.com/office/drawing/2014/main" id="{E5A9A4AC-D6AD-4D46-9711-E9CDD0C9E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514F9A-539D-45AF-ACF4-4A04F65E74B2}"/>
              </a:ext>
            </a:extLst>
          </p:cNvPr>
          <p:cNvSpPr>
            <a:spLocks noGrp="1"/>
          </p:cNvSpPr>
          <p:nvPr>
            <p:ph type="sldNum" sz="quarter" idx="12"/>
          </p:nvPr>
        </p:nvSpPr>
        <p:spPr/>
        <p:txBody>
          <a:bodyPr/>
          <a:lstStyle/>
          <a:p>
            <a:fld id="{4E60A8AC-4D7F-4400-A7EA-A0F474E7FC4B}" type="slidenum">
              <a:rPr lang="en-GB" smtClean="0"/>
              <a:t>‹#›</a:t>
            </a:fld>
            <a:endParaRPr lang="en-GB"/>
          </a:p>
        </p:txBody>
      </p:sp>
    </p:spTree>
    <p:extLst>
      <p:ext uri="{BB962C8B-B14F-4D97-AF65-F5344CB8AC3E}">
        <p14:creationId xmlns:p14="http://schemas.microsoft.com/office/powerpoint/2010/main" val="117272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60E57-4B54-4DC7-807A-3F49EB1E88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0B097C-6869-4459-8E8F-EA0D829EDD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107A7E-223D-45EC-AF95-9AAEE5BA01D0}"/>
              </a:ext>
            </a:extLst>
          </p:cNvPr>
          <p:cNvSpPr>
            <a:spLocks noGrp="1"/>
          </p:cNvSpPr>
          <p:nvPr>
            <p:ph type="dt" sz="half" idx="10"/>
          </p:nvPr>
        </p:nvSpPr>
        <p:spPr/>
        <p:txBody>
          <a:bodyPr/>
          <a:lstStyle/>
          <a:p>
            <a:fld id="{24CCCB6E-7FD3-479C-A5EB-BFFBFD6AC033}" type="datetimeFigureOut">
              <a:rPr lang="en-GB" smtClean="0"/>
              <a:t>13/10/2023</a:t>
            </a:fld>
            <a:endParaRPr lang="en-GB"/>
          </a:p>
        </p:txBody>
      </p:sp>
      <p:sp>
        <p:nvSpPr>
          <p:cNvPr id="5" name="Footer Placeholder 4">
            <a:extLst>
              <a:ext uri="{FF2B5EF4-FFF2-40B4-BE49-F238E27FC236}">
                <a16:creationId xmlns:a16="http://schemas.microsoft.com/office/drawing/2014/main" id="{CB3BF5C0-8402-48B7-839A-062C02E4DF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D5C4ED-A565-4EC6-90FC-873107305D47}"/>
              </a:ext>
            </a:extLst>
          </p:cNvPr>
          <p:cNvSpPr>
            <a:spLocks noGrp="1"/>
          </p:cNvSpPr>
          <p:nvPr>
            <p:ph type="sldNum" sz="quarter" idx="12"/>
          </p:nvPr>
        </p:nvSpPr>
        <p:spPr/>
        <p:txBody>
          <a:bodyPr/>
          <a:lstStyle/>
          <a:p>
            <a:fld id="{4E60A8AC-4D7F-4400-A7EA-A0F474E7FC4B}" type="slidenum">
              <a:rPr lang="en-GB" smtClean="0"/>
              <a:t>‹#›</a:t>
            </a:fld>
            <a:endParaRPr lang="en-GB"/>
          </a:p>
        </p:txBody>
      </p:sp>
    </p:spTree>
    <p:extLst>
      <p:ext uri="{BB962C8B-B14F-4D97-AF65-F5344CB8AC3E}">
        <p14:creationId xmlns:p14="http://schemas.microsoft.com/office/powerpoint/2010/main" val="163918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31A77-B0F1-4AB1-AC4D-616F21F857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C653CA-5675-4FCD-8FF6-5067BB20C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7BF2BA-B953-45E2-9494-B763CE0CA38D}"/>
              </a:ext>
            </a:extLst>
          </p:cNvPr>
          <p:cNvSpPr>
            <a:spLocks noGrp="1"/>
          </p:cNvSpPr>
          <p:nvPr>
            <p:ph type="dt" sz="half" idx="10"/>
          </p:nvPr>
        </p:nvSpPr>
        <p:spPr/>
        <p:txBody>
          <a:bodyPr/>
          <a:lstStyle/>
          <a:p>
            <a:fld id="{24CCCB6E-7FD3-479C-A5EB-BFFBFD6AC033}" type="datetimeFigureOut">
              <a:rPr lang="en-GB" smtClean="0"/>
              <a:t>13/10/2023</a:t>
            </a:fld>
            <a:endParaRPr lang="en-GB"/>
          </a:p>
        </p:txBody>
      </p:sp>
      <p:sp>
        <p:nvSpPr>
          <p:cNvPr id="5" name="Footer Placeholder 4">
            <a:extLst>
              <a:ext uri="{FF2B5EF4-FFF2-40B4-BE49-F238E27FC236}">
                <a16:creationId xmlns:a16="http://schemas.microsoft.com/office/drawing/2014/main" id="{EC0275A1-0DFF-414C-BEA7-A79DA4263C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C92C47-9786-4677-8DF1-1CC64B9C4319}"/>
              </a:ext>
            </a:extLst>
          </p:cNvPr>
          <p:cNvSpPr>
            <a:spLocks noGrp="1"/>
          </p:cNvSpPr>
          <p:nvPr>
            <p:ph type="sldNum" sz="quarter" idx="12"/>
          </p:nvPr>
        </p:nvSpPr>
        <p:spPr/>
        <p:txBody>
          <a:bodyPr/>
          <a:lstStyle/>
          <a:p>
            <a:fld id="{4E60A8AC-4D7F-4400-A7EA-A0F474E7FC4B}" type="slidenum">
              <a:rPr lang="en-GB" smtClean="0"/>
              <a:t>‹#›</a:t>
            </a:fld>
            <a:endParaRPr lang="en-GB"/>
          </a:p>
        </p:txBody>
      </p:sp>
    </p:spTree>
    <p:extLst>
      <p:ext uri="{BB962C8B-B14F-4D97-AF65-F5344CB8AC3E}">
        <p14:creationId xmlns:p14="http://schemas.microsoft.com/office/powerpoint/2010/main" val="281586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7165-3D73-4DD8-97DB-8E98DDE79A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4D476F-186D-47A7-A7B2-BE393AFDB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1BAB8B-38FE-4482-8B34-0E7EACAA4D56}"/>
              </a:ext>
            </a:extLst>
          </p:cNvPr>
          <p:cNvSpPr>
            <a:spLocks noGrp="1"/>
          </p:cNvSpPr>
          <p:nvPr>
            <p:ph type="dt" sz="half" idx="10"/>
          </p:nvPr>
        </p:nvSpPr>
        <p:spPr/>
        <p:txBody>
          <a:bodyPr/>
          <a:lstStyle/>
          <a:p>
            <a:fld id="{24CCCB6E-7FD3-479C-A5EB-BFFBFD6AC033}" type="datetimeFigureOut">
              <a:rPr lang="en-GB" smtClean="0"/>
              <a:t>13/10/2023</a:t>
            </a:fld>
            <a:endParaRPr lang="en-GB"/>
          </a:p>
        </p:txBody>
      </p:sp>
      <p:sp>
        <p:nvSpPr>
          <p:cNvPr id="5" name="Footer Placeholder 4">
            <a:extLst>
              <a:ext uri="{FF2B5EF4-FFF2-40B4-BE49-F238E27FC236}">
                <a16:creationId xmlns:a16="http://schemas.microsoft.com/office/drawing/2014/main" id="{E1D09F31-FEE4-4971-8BF2-AE43E969DB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C99901-53CE-49EA-9B0F-7A66A0AB9A5E}"/>
              </a:ext>
            </a:extLst>
          </p:cNvPr>
          <p:cNvSpPr>
            <a:spLocks noGrp="1"/>
          </p:cNvSpPr>
          <p:nvPr>
            <p:ph type="sldNum" sz="quarter" idx="12"/>
          </p:nvPr>
        </p:nvSpPr>
        <p:spPr/>
        <p:txBody>
          <a:bodyPr/>
          <a:lstStyle/>
          <a:p>
            <a:fld id="{4E60A8AC-4D7F-4400-A7EA-A0F474E7FC4B}" type="slidenum">
              <a:rPr lang="en-GB" smtClean="0"/>
              <a:t>‹#›</a:t>
            </a:fld>
            <a:endParaRPr lang="en-GB"/>
          </a:p>
        </p:txBody>
      </p:sp>
    </p:spTree>
    <p:extLst>
      <p:ext uri="{BB962C8B-B14F-4D97-AF65-F5344CB8AC3E}">
        <p14:creationId xmlns:p14="http://schemas.microsoft.com/office/powerpoint/2010/main" val="409800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8CD2-8AB2-442B-80EF-D19A03F7EA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E9DD9A-073D-40CA-8898-305E99DF13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0B43A3-55D5-4B01-AD0A-91D7789AEE1A}"/>
              </a:ext>
            </a:extLst>
          </p:cNvPr>
          <p:cNvSpPr>
            <a:spLocks noGrp="1"/>
          </p:cNvSpPr>
          <p:nvPr>
            <p:ph type="dt" sz="half" idx="10"/>
          </p:nvPr>
        </p:nvSpPr>
        <p:spPr/>
        <p:txBody>
          <a:bodyPr/>
          <a:lstStyle/>
          <a:p>
            <a:fld id="{24CCCB6E-7FD3-479C-A5EB-BFFBFD6AC033}" type="datetimeFigureOut">
              <a:rPr lang="en-GB" smtClean="0"/>
              <a:t>13/10/2023</a:t>
            </a:fld>
            <a:endParaRPr lang="en-GB"/>
          </a:p>
        </p:txBody>
      </p:sp>
      <p:sp>
        <p:nvSpPr>
          <p:cNvPr id="5" name="Footer Placeholder 4">
            <a:extLst>
              <a:ext uri="{FF2B5EF4-FFF2-40B4-BE49-F238E27FC236}">
                <a16:creationId xmlns:a16="http://schemas.microsoft.com/office/drawing/2014/main" id="{FA60C46C-6E13-4BC2-9BD1-65C585350D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ACCC72-E3A0-4A76-A32B-05FFF7549521}"/>
              </a:ext>
            </a:extLst>
          </p:cNvPr>
          <p:cNvSpPr>
            <a:spLocks noGrp="1"/>
          </p:cNvSpPr>
          <p:nvPr>
            <p:ph type="sldNum" sz="quarter" idx="12"/>
          </p:nvPr>
        </p:nvSpPr>
        <p:spPr/>
        <p:txBody>
          <a:bodyPr/>
          <a:lstStyle/>
          <a:p>
            <a:fld id="{4E60A8AC-4D7F-4400-A7EA-A0F474E7FC4B}" type="slidenum">
              <a:rPr lang="en-GB" smtClean="0"/>
              <a:t>‹#›</a:t>
            </a:fld>
            <a:endParaRPr lang="en-GB"/>
          </a:p>
        </p:txBody>
      </p:sp>
    </p:spTree>
    <p:extLst>
      <p:ext uri="{BB962C8B-B14F-4D97-AF65-F5344CB8AC3E}">
        <p14:creationId xmlns:p14="http://schemas.microsoft.com/office/powerpoint/2010/main" val="389049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E2CE-C437-4299-8CC0-FC3D377501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6B6386-013C-42B3-AE5F-A320D39397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A8A649-90F7-41C8-AC4D-4F880EC485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FCF13A-E8AA-4A98-9D3D-75AE4C762877}"/>
              </a:ext>
            </a:extLst>
          </p:cNvPr>
          <p:cNvSpPr>
            <a:spLocks noGrp="1"/>
          </p:cNvSpPr>
          <p:nvPr>
            <p:ph type="dt" sz="half" idx="10"/>
          </p:nvPr>
        </p:nvSpPr>
        <p:spPr/>
        <p:txBody>
          <a:bodyPr/>
          <a:lstStyle/>
          <a:p>
            <a:fld id="{24CCCB6E-7FD3-479C-A5EB-BFFBFD6AC033}" type="datetimeFigureOut">
              <a:rPr lang="en-GB" smtClean="0"/>
              <a:t>13/10/2023</a:t>
            </a:fld>
            <a:endParaRPr lang="en-GB"/>
          </a:p>
        </p:txBody>
      </p:sp>
      <p:sp>
        <p:nvSpPr>
          <p:cNvPr id="6" name="Footer Placeholder 5">
            <a:extLst>
              <a:ext uri="{FF2B5EF4-FFF2-40B4-BE49-F238E27FC236}">
                <a16:creationId xmlns:a16="http://schemas.microsoft.com/office/drawing/2014/main" id="{EE3B462F-AE61-47E9-8AAB-BA9FADAD9B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2E8B95-7832-4B3B-873E-4324318FCA62}"/>
              </a:ext>
            </a:extLst>
          </p:cNvPr>
          <p:cNvSpPr>
            <a:spLocks noGrp="1"/>
          </p:cNvSpPr>
          <p:nvPr>
            <p:ph type="sldNum" sz="quarter" idx="12"/>
          </p:nvPr>
        </p:nvSpPr>
        <p:spPr/>
        <p:txBody>
          <a:bodyPr/>
          <a:lstStyle/>
          <a:p>
            <a:fld id="{4E60A8AC-4D7F-4400-A7EA-A0F474E7FC4B}" type="slidenum">
              <a:rPr lang="en-GB" smtClean="0"/>
              <a:t>‹#›</a:t>
            </a:fld>
            <a:endParaRPr lang="en-GB"/>
          </a:p>
        </p:txBody>
      </p:sp>
    </p:spTree>
    <p:extLst>
      <p:ext uri="{BB962C8B-B14F-4D97-AF65-F5344CB8AC3E}">
        <p14:creationId xmlns:p14="http://schemas.microsoft.com/office/powerpoint/2010/main" val="140528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2D2C-CC29-4EB2-A97A-7C916CBF9E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54E6F2-0D13-4C01-90C1-522A03DF9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DCF2A3-86B9-4343-B248-886547464A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31726E-6FDC-4850-A869-30BA1C3A05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0B4FC-3342-4137-B3CE-F04F839140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04DF1E-F7C0-4A2A-9F67-38201FC04FE1}"/>
              </a:ext>
            </a:extLst>
          </p:cNvPr>
          <p:cNvSpPr>
            <a:spLocks noGrp="1"/>
          </p:cNvSpPr>
          <p:nvPr>
            <p:ph type="dt" sz="half" idx="10"/>
          </p:nvPr>
        </p:nvSpPr>
        <p:spPr/>
        <p:txBody>
          <a:bodyPr/>
          <a:lstStyle/>
          <a:p>
            <a:fld id="{24CCCB6E-7FD3-479C-A5EB-BFFBFD6AC033}" type="datetimeFigureOut">
              <a:rPr lang="en-GB" smtClean="0"/>
              <a:t>13/10/2023</a:t>
            </a:fld>
            <a:endParaRPr lang="en-GB"/>
          </a:p>
        </p:txBody>
      </p:sp>
      <p:sp>
        <p:nvSpPr>
          <p:cNvPr id="8" name="Footer Placeholder 7">
            <a:extLst>
              <a:ext uri="{FF2B5EF4-FFF2-40B4-BE49-F238E27FC236}">
                <a16:creationId xmlns:a16="http://schemas.microsoft.com/office/drawing/2014/main" id="{04FC92FA-FF53-4A82-BFB4-B57BF2C49C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0EEDB1-8B7F-4951-9EED-79B379B10182}"/>
              </a:ext>
            </a:extLst>
          </p:cNvPr>
          <p:cNvSpPr>
            <a:spLocks noGrp="1"/>
          </p:cNvSpPr>
          <p:nvPr>
            <p:ph type="sldNum" sz="quarter" idx="12"/>
          </p:nvPr>
        </p:nvSpPr>
        <p:spPr/>
        <p:txBody>
          <a:bodyPr/>
          <a:lstStyle/>
          <a:p>
            <a:fld id="{4E60A8AC-4D7F-4400-A7EA-A0F474E7FC4B}" type="slidenum">
              <a:rPr lang="en-GB" smtClean="0"/>
              <a:t>‹#›</a:t>
            </a:fld>
            <a:endParaRPr lang="en-GB"/>
          </a:p>
        </p:txBody>
      </p:sp>
    </p:spTree>
    <p:extLst>
      <p:ext uri="{BB962C8B-B14F-4D97-AF65-F5344CB8AC3E}">
        <p14:creationId xmlns:p14="http://schemas.microsoft.com/office/powerpoint/2010/main" val="253371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091E-6C5A-4B72-8738-216680C819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046CCA-5BE2-4F33-B6B1-F664EC8B7A0F}"/>
              </a:ext>
            </a:extLst>
          </p:cNvPr>
          <p:cNvSpPr>
            <a:spLocks noGrp="1"/>
          </p:cNvSpPr>
          <p:nvPr>
            <p:ph type="dt" sz="half" idx="10"/>
          </p:nvPr>
        </p:nvSpPr>
        <p:spPr/>
        <p:txBody>
          <a:bodyPr/>
          <a:lstStyle/>
          <a:p>
            <a:fld id="{24CCCB6E-7FD3-479C-A5EB-BFFBFD6AC033}" type="datetimeFigureOut">
              <a:rPr lang="en-GB" smtClean="0"/>
              <a:t>13/10/2023</a:t>
            </a:fld>
            <a:endParaRPr lang="en-GB"/>
          </a:p>
        </p:txBody>
      </p:sp>
      <p:sp>
        <p:nvSpPr>
          <p:cNvPr id="4" name="Footer Placeholder 3">
            <a:extLst>
              <a:ext uri="{FF2B5EF4-FFF2-40B4-BE49-F238E27FC236}">
                <a16:creationId xmlns:a16="http://schemas.microsoft.com/office/drawing/2014/main" id="{2B912D54-CA4D-453E-B028-ED90FEAFE5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9FC7C4-3BF6-4051-86B2-0820F2B05F33}"/>
              </a:ext>
            </a:extLst>
          </p:cNvPr>
          <p:cNvSpPr>
            <a:spLocks noGrp="1"/>
          </p:cNvSpPr>
          <p:nvPr>
            <p:ph type="sldNum" sz="quarter" idx="12"/>
          </p:nvPr>
        </p:nvSpPr>
        <p:spPr/>
        <p:txBody>
          <a:bodyPr/>
          <a:lstStyle/>
          <a:p>
            <a:fld id="{4E60A8AC-4D7F-4400-A7EA-A0F474E7FC4B}" type="slidenum">
              <a:rPr lang="en-GB" smtClean="0"/>
              <a:t>‹#›</a:t>
            </a:fld>
            <a:endParaRPr lang="en-GB"/>
          </a:p>
        </p:txBody>
      </p:sp>
    </p:spTree>
    <p:extLst>
      <p:ext uri="{BB962C8B-B14F-4D97-AF65-F5344CB8AC3E}">
        <p14:creationId xmlns:p14="http://schemas.microsoft.com/office/powerpoint/2010/main" val="419851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A9735-E45B-4D28-8D82-6A7F665FDF6F}"/>
              </a:ext>
            </a:extLst>
          </p:cNvPr>
          <p:cNvSpPr>
            <a:spLocks noGrp="1"/>
          </p:cNvSpPr>
          <p:nvPr>
            <p:ph type="dt" sz="half" idx="10"/>
          </p:nvPr>
        </p:nvSpPr>
        <p:spPr/>
        <p:txBody>
          <a:bodyPr/>
          <a:lstStyle/>
          <a:p>
            <a:fld id="{24CCCB6E-7FD3-479C-A5EB-BFFBFD6AC033}" type="datetimeFigureOut">
              <a:rPr lang="en-GB" smtClean="0"/>
              <a:t>13/10/2023</a:t>
            </a:fld>
            <a:endParaRPr lang="en-GB"/>
          </a:p>
        </p:txBody>
      </p:sp>
      <p:sp>
        <p:nvSpPr>
          <p:cNvPr id="3" name="Footer Placeholder 2">
            <a:extLst>
              <a:ext uri="{FF2B5EF4-FFF2-40B4-BE49-F238E27FC236}">
                <a16:creationId xmlns:a16="http://schemas.microsoft.com/office/drawing/2014/main" id="{68E75F58-85A5-4141-B7C6-63E5726F95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6AA4F0-BFEC-420F-8FF4-62F8D297C341}"/>
              </a:ext>
            </a:extLst>
          </p:cNvPr>
          <p:cNvSpPr>
            <a:spLocks noGrp="1"/>
          </p:cNvSpPr>
          <p:nvPr>
            <p:ph type="sldNum" sz="quarter" idx="12"/>
          </p:nvPr>
        </p:nvSpPr>
        <p:spPr/>
        <p:txBody>
          <a:bodyPr/>
          <a:lstStyle/>
          <a:p>
            <a:fld id="{4E60A8AC-4D7F-4400-A7EA-A0F474E7FC4B}" type="slidenum">
              <a:rPr lang="en-GB" smtClean="0"/>
              <a:t>‹#›</a:t>
            </a:fld>
            <a:endParaRPr lang="en-GB"/>
          </a:p>
        </p:txBody>
      </p:sp>
    </p:spTree>
    <p:extLst>
      <p:ext uri="{BB962C8B-B14F-4D97-AF65-F5344CB8AC3E}">
        <p14:creationId xmlns:p14="http://schemas.microsoft.com/office/powerpoint/2010/main" val="195662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658B-3A07-44AB-BF0C-D9033BAD6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6A58C4-21A5-4805-A845-E096B0BC0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B2BD3E-1B72-4874-B0F6-36B8C035D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81388-2E53-41A8-B346-F19D0D84D78D}"/>
              </a:ext>
            </a:extLst>
          </p:cNvPr>
          <p:cNvSpPr>
            <a:spLocks noGrp="1"/>
          </p:cNvSpPr>
          <p:nvPr>
            <p:ph type="dt" sz="half" idx="10"/>
          </p:nvPr>
        </p:nvSpPr>
        <p:spPr/>
        <p:txBody>
          <a:bodyPr/>
          <a:lstStyle/>
          <a:p>
            <a:fld id="{24CCCB6E-7FD3-479C-A5EB-BFFBFD6AC033}" type="datetimeFigureOut">
              <a:rPr lang="en-GB" smtClean="0"/>
              <a:t>13/10/2023</a:t>
            </a:fld>
            <a:endParaRPr lang="en-GB"/>
          </a:p>
        </p:txBody>
      </p:sp>
      <p:sp>
        <p:nvSpPr>
          <p:cNvPr id="6" name="Footer Placeholder 5">
            <a:extLst>
              <a:ext uri="{FF2B5EF4-FFF2-40B4-BE49-F238E27FC236}">
                <a16:creationId xmlns:a16="http://schemas.microsoft.com/office/drawing/2014/main" id="{C1BB3537-CEE0-46C1-860B-8E39589166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8834DF-EEA4-4731-90DF-3D3461F12071}"/>
              </a:ext>
            </a:extLst>
          </p:cNvPr>
          <p:cNvSpPr>
            <a:spLocks noGrp="1"/>
          </p:cNvSpPr>
          <p:nvPr>
            <p:ph type="sldNum" sz="quarter" idx="12"/>
          </p:nvPr>
        </p:nvSpPr>
        <p:spPr/>
        <p:txBody>
          <a:bodyPr/>
          <a:lstStyle/>
          <a:p>
            <a:fld id="{4E60A8AC-4D7F-4400-A7EA-A0F474E7FC4B}" type="slidenum">
              <a:rPr lang="en-GB" smtClean="0"/>
              <a:t>‹#›</a:t>
            </a:fld>
            <a:endParaRPr lang="en-GB"/>
          </a:p>
        </p:txBody>
      </p:sp>
    </p:spTree>
    <p:extLst>
      <p:ext uri="{BB962C8B-B14F-4D97-AF65-F5344CB8AC3E}">
        <p14:creationId xmlns:p14="http://schemas.microsoft.com/office/powerpoint/2010/main" val="251806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3F7-97FE-4D19-AFF4-7D68EE19E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B3A6EE-D8C3-4572-BA1E-4E33DB3039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3B429-F5F1-4730-A882-24AEEA34A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EE2B0-AFA2-45D2-95A1-138E08A915F8}"/>
              </a:ext>
            </a:extLst>
          </p:cNvPr>
          <p:cNvSpPr>
            <a:spLocks noGrp="1"/>
          </p:cNvSpPr>
          <p:nvPr>
            <p:ph type="dt" sz="half" idx="10"/>
          </p:nvPr>
        </p:nvSpPr>
        <p:spPr/>
        <p:txBody>
          <a:bodyPr/>
          <a:lstStyle/>
          <a:p>
            <a:fld id="{24CCCB6E-7FD3-479C-A5EB-BFFBFD6AC033}" type="datetimeFigureOut">
              <a:rPr lang="en-GB" smtClean="0"/>
              <a:t>13/10/2023</a:t>
            </a:fld>
            <a:endParaRPr lang="en-GB"/>
          </a:p>
        </p:txBody>
      </p:sp>
      <p:sp>
        <p:nvSpPr>
          <p:cNvPr id="6" name="Footer Placeholder 5">
            <a:extLst>
              <a:ext uri="{FF2B5EF4-FFF2-40B4-BE49-F238E27FC236}">
                <a16:creationId xmlns:a16="http://schemas.microsoft.com/office/drawing/2014/main" id="{F438E9AE-7A32-405E-AD3F-6E4A48511C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46A96A-E3B0-42CD-9576-175D60EBBEAE}"/>
              </a:ext>
            </a:extLst>
          </p:cNvPr>
          <p:cNvSpPr>
            <a:spLocks noGrp="1"/>
          </p:cNvSpPr>
          <p:nvPr>
            <p:ph type="sldNum" sz="quarter" idx="12"/>
          </p:nvPr>
        </p:nvSpPr>
        <p:spPr/>
        <p:txBody>
          <a:bodyPr/>
          <a:lstStyle/>
          <a:p>
            <a:fld id="{4E60A8AC-4D7F-4400-A7EA-A0F474E7FC4B}" type="slidenum">
              <a:rPr lang="en-GB" smtClean="0"/>
              <a:t>‹#›</a:t>
            </a:fld>
            <a:endParaRPr lang="en-GB"/>
          </a:p>
        </p:txBody>
      </p:sp>
    </p:spTree>
    <p:extLst>
      <p:ext uri="{BB962C8B-B14F-4D97-AF65-F5344CB8AC3E}">
        <p14:creationId xmlns:p14="http://schemas.microsoft.com/office/powerpoint/2010/main" val="248951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7E867-9661-4295-9131-545E74E553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C58298-5B19-48C5-A901-F69B0F62A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79D16D-A9E0-476D-B849-9133F5FA7A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CCB6E-7FD3-479C-A5EB-BFFBFD6AC033}" type="datetimeFigureOut">
              <a:rPr lang="en-GB" smtClean="0"/>
              <a:t>13/10/2023</a:t>
            </a:fld>
            <a:endParaRPr lang="en-GB"/>
          </a:p>
        </p:txBody>
      </p:sp>
      <p:sp>
        <p:nvSpPr>
          <p:cNvPr id="5" name="Footer Placeholder 4">
            <a:extLst>
              <a:ext uri="{FF2B5EF4-FFF2-40B4-BE49-F238E27FC236}">
                <a16:creationId xmlns:a16="http://schemas.microsoft.com/office/drawing/2014/main" id="{DC600D08-62BD-46DA-8ED6-D5B832185C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7F8A0F-6CFE-4C6E-9F3C-139DF854E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0A8AC-4D7F-4400-A7EA-A0F474E7FC4B}" type="slidenum">
              <a:rPr lang="en-GB" smtClean="0"/>
              <a:t>‹#›</a:t>
            </a:fld>
            <a:endParaRPr lang="en-GB"/>
          </a:p>
        </p:txBody>
      </p:sp>
    </p:spTree>
    <p:extLst>
      <p:ext uri="{BB962C8B-B14F-4D97-AF65-F5344CB8AC3E}">
        <p14:creationId xmlns:p14="http://schemas.microsoft.com/office/powerpoint/2010/main" val="4043934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youtu.be/xlqi5k0Z3ps"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Rounded Corners 5"/>
          <p:cNvSpPr/>
          <p:nvPr/>
        </p:nvSpPr>
        <p:spPr>
          <a:xfrm>
            <a:off x="554481" y="221052"/>
            <a:ext cx="6007395" cy="1467332"/>
          </a:xfrm>
          <a:prstGeom prst="roundRect">
            <a:avLst>
              <a:gd name="adj" fmla="val 16667"/>
            </a:avLst>
          </a:prstGeom>
          <a:solidFill>
            <a:srgbClr val="FBD1D9"/>
          </a:solidFill>
          <a:ln w="76200">
            <a:solidFill>
              <a:srgbClr val="EF3054"/>
            </a:solidFill>
            <a:miter/>
          </a:ln>
        </p:spPr>
        <p:txBody>
          <a:bodyPr lIns="45719" rIns="45719" anchor="ctr"/>
          <a:lstStyle/>
          <a:p>
            <a:pPr algn="ctr" defTabSz="457200" hangingPunct="0">
              <a:defRPr/>
            </a:pPr>
            <a:endParaRPr kern="0">
              <a:solidFill>
                <a:srgbClr val="000000"/>
              </a:solidFill>
              <a:latin typeface="Calibri"/>
              <a:cs typeface="Calibri"/>
              <a:sym typeface="Calibri"/>
            </a:endParaRPr>
          </a:p>
        </p:txBody>
      </p:sp>
      <p:sp>
        <p:nvSpPr>
          <p:cNvPr id="96" name="Rectangle: Rounded Corners 6"/>
          <p:cNvSpPr/>
          <p:nvPr/>
        </p:nvSpPr>
        <p:spPr>
          <a:xfrm>
            <a:off x="435896" y="4903892"/>
            <a:ext cx="5807069" cy="1525321"/>
          </a:xfrm>
          <a:prstGeom prst="roundRect">
            <a:avLst>
              <a:gd name="adj" fmla="val 16667"/>
            </a:avLst>
          </a:prstGeom>
          <a:solidFill>
            <a:srgbClr val="C5E0B4"/>
          </a:solidFill>
          <a:ln w="76200">
            <a:solidFill>
              <a:srgbClr val="548235"/>
            </a:solidFill>
            <a:miter/>
          </a:ln>
        </p:spPr>
        <p:txBody>
          <a:bodyPr lIns="45719" rIns="45719" anchor="ctr"/>
          <a:lstStyle/>
          <a:p>
            <a:pPr algn="ctr" defTabSz="457200" hangingPunct="0">
              <a:defRPr/>
            </a:pPr>
            <a:endParaRPr kern="0">
              <a:solidFill>
                <a:srgbClr val="000000"/>
              </a:solidFill>
              <a:latin typeface="Calibri"/>
              <a:cs typeface="Calibri"/>
              <a:sym typeface="Calibri"/>
            </a:endParaRPr>
          </a:p>
        </p:txBody>
      </p:sp>
      <p:sp>
        <p:nvSpPr>
          <p:cNvPr id="97" name="Rectangle: Rounded Corners 7"/>
          <p:cNvSpPr/>
          <p:nvPr/>
        </p:nvSpPr>
        <p:spPr>
          <a:xfrm>
            <a:off x="495849" y="1987555"/>
            <a:ext cx="4025120" cy="2804768"/>
          </a:xfrm>
          <a:prstGeom prst="roundRect">
            <a:avLst>
              <a:gd name="adj" fmla="val 16667"/>
            </a:avLst>
          </a:prstGeom>
          <a:solidFill>
            <a:srgbClr val="FFFFFF"/>
          </a:solidFill>
          <a:ln w="76200">
            <a:solidFill>
              <a:srgbClr val="820263"/>
            </a:solidFill>
            <a:miter/>
          </a:ln>
        </p:spPr>
        <p:txBody>
          <a:bodyPr lIns="45719" rIns="45719" anchor="ctr"/>
          <a:lstStyle/>
          <a:p>
            <a:pPr algn="ctr"/>
            <a:r>
              <a:rPr lang="en-GB" b="1" dirty="0"/>
              <a:t>William Shakespeare</a:t>
            </a:r>
            <a:r>
              <a:rPr lang="en-GB" dirty="0"/>
              <a:t> was an English playwright, poet, and actor, widely regarded as the greatest writer in the English language and the world's greatest dramatist. He is often called England's national poet. He was born in  1564 in the Tudor period.</a:t>
            </a:r>
          </a:p>
          <a:p>
            <a:pPr algn="ctr"/>
            <a:endParaRPr lang="en-GB" dirty="0"/>
          </a:p>
          <a:p>
            <a:pPr algn="ctr"/>
            <a:r>
              <a:rPr lang="en-GB" dirty="0"/>
              <a:t>He wrote over 150 poems and 37 plays</a:t>
            </a:r>
          </a:p>
        </p:txBody>
      </p:sp>
      <p:sp>
        <p:nvSpPr>
          <p:cNvPr id="99" name="Rectangle: Rounded Corners 10"/>
          <p:cNvSpPr/>
          <p:nvPr/>
        </p:nvSpPr>
        <p:spPr>
          <a:xfrm>
            <a:off x="6717572" y="200583"/>
            <a:ext cx="2589973" cy="4098202"/>
          </a:xfrm>
          <a:prstGeom prst="roundRect">
            <a:avLst>
              <a:gd name="adj" fmla="val 16667"/>
            </a:avLst>
          </a:prstGeom>
          <a:solidFill>
            <a:srgbClr val="FFF2CC"/>
          </a:solidFill>
          <a:ln w="76200">
            <a:solidFill>
              <a:srgbClr val="F0A202"/>
            </a:solidFill>
            <a:miter/>
          </a:ln>
        </p:spPr>
        <p:txBody>
          <a:bodyPr lIns="45719" rIns="45719" anchor="ctr"/>
          <a:lstStyle/>
          <a:p>
            <a:pPr algn="ctr" defTabSz="457200" hangingPunct="0">
              <a:defRPr/>
            </a:pPr>
            <a:endParaRPr kern="0">
              <a:solidFill>
                <a:srgbClr val="000000"/>
              </a:solidFill>
              <a:latin typeface="Calibri"/>
              <a:cs typeface="Calibri"/>
              <a:sym typeface="Calibri"/>
            </a:endParaRPr>
          </a:p>
        </p:txBody>
      </p:sp>
      <p:sp>
        <p:nvSpPr>
          <p:cNvPr id="100" name="Rectangle: Rounded Corners 11"/>
          <p:cNvSpPr/>
          <p:nvPr/>
        </p:nvSpPr>
        <p:spPr>
          <a:xfrm>
            <a:off x="4680930" y="2054281"/>
            <a:ext cx="1904818" cy="873057"/>
          </a:xfrm>
          <a:prstGeom prst="roundRect">
            <a:avLst>
              <a:gd name="adj" fmla="val 16667"/>
            </a:avLst>
          </a:prstGeom>
          <a:solidFill>
            <a:srgbClr val="FFFFFF"/>
          </a:solidFill>
          <a:ln w="76200">
            <a:solidFill>
              <a:srgbClr val="404040"/>
            </a:solidFill>
            <a:miter/>
          </a:ln>
        </p:spPr>
        <p:txBody>
          <a:bodyPr lIns="45719" rIns="45719" anchor="ctr"/>
          <a:lstStyle/>
          <a:p>
            <a:pPr algn="ctr" defTabSz="457200" hangingPunct="0">
              <a:defRPr/>
            </a:pPr>
            <a:endParaRPr kern="0" dirty="0">
              <a:solidFill>
                <a:srgbClr val="000000"/>
              </a:solidFill>
              <a:latin typeface="Calibri"/>
              <a:cs typeface="Calibri"/>
              <a:sym typeface="Calibri"/>
            </a:endParaRPr>
          </a:p>
        </p:txBody>
      </p:sp>
      <p:pic>
        <p:nvPicPr>
          <p:cNvPr id="101" name="Picture 30" descr="Picture 30"/>
          <p:cNvPicPr>
            <a:picLocks noChangeAspect="1"/>
          </p:cNvPicPr>
          <p:nvPr/>
        </p:nvPicPr>
        <p:blipFill>
          <a:blip r:embed="rId2"/>
          <a:stretch>
            <a:fillRect/>
          </a:stretch>
        </p:blipFill>
        <p:spPr>
          <a:xfrm>
            <a:off x="591420" y="5002977"/>
            <a:ext cx="381301" cy="381300"/>
          </a:xfrm>
          <a:prstGeom prst="rect">
            <a:avLst/>
          </a:prstGeom>
          <a:ln w="12700">
            <a:miter lim="400000"/>
          </a:ln>
        </p:spPr>
      </p:pic>
      <p:sp>
        <p:nvSpPr>
          <p:cNvPr id="102" name="TextBox 31"/>
          <p:cNvSpPr txBox="1"/>
          <p:nvPr/>
        </p:nvSpPr>
        <p:spPr>
          <a:xfrm>
            <a:off x="1098178" y="5039738"/>
            <a:ext cx="5388827"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b="1" u="sng">
                <a:latin typeface="Caviar Dreams"/>
                <a:ea typeface="Caviar Dreams"/>
                <a:cs typeface="Caviar Dreams"/>
                <a:sym typeface="Caviar Dreams"/>
              </a:defRPr>
            </a:lvl1pPr>
          </a:lstStyle>
          <a:p>
            <a:pPr defTabSz="457200" hangingPunct="0">
              <a:defRPr/>
            </a:pPr>
            <a:r>
              <a:rPr sz="1500" kern="0" dirty="0">
                <a:solidFill>
                  <a:srgbClr val="000000"/>
                </a:solidFill>
              </a:rPr>
              <a:t>KEY VOCAB</a:t>
            </a:r>
            <a:r>
              <a:rPr lang="en-GB" sz="1500" kern="0" dirty="0">
                <a:solidFill>
                  <a:srgbClr val="000000"/>
                </a:solidFill>
              </a:rPr>
              <a:t>ULARY</a:t>
            </a:r>
            <a:r>
              <a:rPr lang="en-GB" sz="1500" u="none" kern="0" dirty="0">
                <a:solidFill>
                  <a:srgbClr val="000000"/>
                </a:solidFill>
              </a:rPr>
              <a:t> – Can you learn these spellings?</a:t>
            </a:r>
            <a:endParaRPr sz="1500" u="none" kern="0" dirty="0">
              <a:solidFill>
                <a:srgbClr val="000000"/>
              </a:solidFill>
            </a:endParaRPr>
          </a:p>
        </p:txBody>
      </p:sp>
      <p:sp>
        <p:nvSpPr>
          <p:cNvPr id="105" name="TextBox 16"/>
          <p:cNvSpPr txBox="1"/>
          <p:nvPr/>
        </p:nvSpPr>
        <p:spPr>
          <a:xfrm>
            <a:off x="6755147" y="566158"/>
            <a:ext cx="2463911" cy="369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b="1" u="sng">
                <a:latin typeface="Caviar Dreams"/>
                <a:ea typeface="Caviar Dreams"/>
                <a:cs typeface="Caviar Dreams"/>
                <a:sym typeface="Caviar Dreams"/>
              </a:defRPr>
            </a:lvl1pPr>
          </a:lstStyle>
          <a:p>
            <a:pPr algn="l" rtl="0" fontAlgn="base"/>
            <a:r>
              <a:rPr lang="en-GB" sz="1400" b="0" u="none" kern="0" dirty="0"/>
              <a:t>What do these words mean:</a:t>
            </a:r>
          </a:p>
          <a:p>
            <a:pPr algn="l" rtl="0" fontAlgn="base"/>
            <a:endParaRPr lang="en-GB" sz="1400" b="0" u="none" kern="0" dirty="0"/>
          </a:p>
          <a:p>
            <a:r>
              <a:rPr lang="en-GB" sz="2400" u="none" dirty="0"/>
              <a:t>whining </a:t>
            </a:r>
          </a:p>
          <a:p>
            <a:r>
              <a:rPr lang="en-GB" sz="2400" u="none" dirty="0"/>
              <a:t>Satchel</a:t>
            </a:r>
          </a:p>
          <a:p>
            <a:r>
              <a:rPr lang="en-GB" sz="2400" u="none" dirty="0"/>
              <a:t>furnace</a:t>
            </a:r>
          </a:p>
          <a:p>
            <a:r>
              <a:rPr lang="en-GB" sz="2400" u="none" dirty="0"/>
              <a:t>oaths </a:t>
            </a:r>
          </a:p>
          <a:p>
            <a:r>
              <a:rPr lang="en-GB" sz="2400" u="none" dirty="0"/>
              <a:t>capon </a:t>
            </a:r>
          </a:p>
          <a:p>
            <a:r>
              <a:rPr lang="en-GB" sz="2400" u="none" dirty="0" err="1"/>
              <a:t>Pantaloon</a:t>
            </a:r>
            <a:endParaRPr lang="en-GB" sz="2400" u="none" dirty="0"/>
          </a:p>
          <a:p>
            <a:r>
              <a:rPr lang="en-GB" sz="2400" u="none" dirty="0"/>
              <a:t>Hose</a:t>
            </a:r>
          </a:p>
          <a:p>
            <a:r>
              <a:rPr lang="en-GB" sz="2400" u="none" dirty="0"/>
              <a:t>Sans </a:t>
            </a:r>
          </a:p>
          <a:p>
            <a:pPr algn="l" rtl="0" fontAlgn="base"/>
            <a:endParaRPr lang="en-GB" sz="1400" b="0" u="none" kern="0" dirty="0"/>
          </a:p>
        </p:txBody>
      </p:sp>
      <p:sp>
        <p:nvSpPr>
          <p:cNvPr id="106" name="TextBox 21"/>
          <p:cNvSpPr txBox="1"/>
          <p:nvPr/>
        </p:nvSpPr>
        <p:spPr>
          <a:xfrm>
            <a:off x="738910" y="340633"/>
            <a:ext cx="5811420" cy="1415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b="1" u="sng">
                <a:latin typeface="Caviar Dreams"/>
                <a:ea typeface="Caviar Dreams"/>
                <a:cs typeface="Caviar Dreams"/>
                <a:sym typeface="Caviar Dreams"/>
              </a:defRPr>
            </a:lvl1pPr>
          </a:lstStyle>
          <a:p>
            <a:pPr algn="ctr" defTabSz="457200" hangingPunct="0">
              <a:defRPr/>
            </a:pPr>
            <a:r>
              <a:rPr sz="1600" kern="0" dirty="0">
                <a:solidFill>
                  <a:srgbClr val="000000"/>
                </a:solidFill>
              </a:rPr>
              <a:t>KEY KNOWLEDGE</a:t>
            </a:r>
            <a:endParaRPr lang="en-GB" sz="1600" kern="0" dirty="0">
              <a:solidFill>
                <a:srgbClr val="000000"/>
              </a:solidFill>
            </a:endParaRPr>
          </a:p>
          <a:p>
            <a:pPr fontAlgn="t">
              <a:buSzPts val="1100"/>
            </a:pPr>
            <a:r>
              <a:rPr lang="en-GB" sz="1400" b="0" u="none" dirty="0">
                <a:latin typeface="Calibri" panose="020F0502020204030204" pitchFamily="34" charset="0"/>
                <a:ea typeface="Times New Roman" panose="02020603050405020304" pitchFamily="18" charset="0"/>
              </a:rPr>
              <a:t>To be introduced to Shakespeare and to consider the themes and storylines that run through the work.</a:t>
            </a:r>
            <a:endParaRPr lang="en-GB" sz="1400" b="0" u="none" dirty="0">
              <a:latin typeface="Arial" panose="020B0604020202020204" pitchFamily="34" charset="0"/>
            </a:endParaRPr>
          </a:p>
          <a:p>
            <a:pPr marL="347472" indent="-347472" fontAlgn="t"/>
            <a:r>
              <a:rPr lang="en-GB" sz="1400" b="0" u="none" dirty="0">
                <a:latin typeface="Calibri" panose="020F0502020204030204" pitchFamily="34" charset="0"/>
                <a:ea typeface="Times New Roman" panose="02020603050405020304" pitchFamily="18" charset="0"/>
              </a:rPr>
              <a:t>To gain an insight into how Shakespeare is used today.</a:t>
            </a:r>
            <a:endParaRPr lang="en-GB" sz="1400" b="0" u="none" dirty="0">
              <a:latin typeface="Calibri" panose="020F0502020204030204" pitchFamily="34" charset="0"/>
            </a:endParaRPr>
          </a:p>
          <a:p>
            <a:pPr marL="347472" indent="-347472" fontAlgn="t"/>
            <a:r>
              <a:rPr lang="en-GB" sz="1400" b="0" u="none" dirty="0">
                <a:latin typeface="Calibri" panose="020F0502020204030204" pitchFamily="34" charset="0"/>
              </a:rPr>
              <a:t>Be able to apply these skills practically in performance.</a:t>
            </a:r>
            <a:endParaRPr lang="en-US" sz="1400" b="0" u="none" dirty="0"/>
          </a:p>
          <a:p>
            <a:pPr defTabSz="457200" hangingPunct="0">
              <a:defRPr/>
            </a:pPr>
            <a:endParaRPr lang="en-GB" sz="1400" b="0" u="none" kern="0" dirty="0">
              <a:solidFill>
                <a:srgbClr val="000000"/>
              </a:solidFill>
              <a:sym typeface="Wingdings" panose="05000000000000000000" pitchFamily="2" charset="2"/>
            </a:endParaRPr>
          </a:p>
        </p:txBody>
      </p:sp>
      <p:pic>
        <p:nvPicPr>
          <p:cNvPr id="107" name="Picture 13" descr="Picture 13"/>
          <p:cNvPicPr>
            <a:picLocks noChangeAspect="1"/>
          </p:cNvPicPr>
          <p:nvPr/>
        </p:nvPicPr>
        <p:blipFill>
          <a:blip r:embed="rId3"/>
          <a:stretch>
            <a:fillRect/>
          </a:stretch>
        </p:blipFill>
        <p:spPr>
          <a:xfrm>
            <a:off x="6012062" y="340633"/>
            <a:ext cx="339045" cy="339045"/>
          </a:xfrm>
          <a:prstGeom prst="rect">
            <a:avLst/>
          </a:prstGeom>
          <a:ln w="12700">
            <a:miter lim="400000"/>
          </a:ln>
        </p:spPr>
      </p:pic>
      <p:sp>
        <p:nvSpPr>
          <p:cNvPr id="109" name="TextBox 1"/>
          <p:cNvSpPr txBox="1"/>
          <p:nvPr/>
        </p:nvSpPr>
        <p:spPr>
          <a:xfrm>
            <a:off x="4704802" y="2049006"/>
            <a:ext cx="1857074"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defTabSz="457200" hangingPunct="0">
              <a:defRPr sz="1600" b="1" u="sng">
                <a:latin typeface="Century Gothic"/>
                <a:ea typeface="Century Gothic"/>
                <a:cs typeface="Century Gothic"/>
                <a:sym typeface="Century Gothic"/>
              </a:defRPr>
            </a:pPr>
            <a:r>
              <a:rPr lang="en-GB" sz="2000" b="1" u="sng" kern="0" dirty="0">
                <a:solidFill>
                  <a:srgbClr val="000000"/>
                </a:solidFill>
                <a:latin typeface="Century Gothic"/>
                <a:sym typeface="Century Gothic"/>
              </a:rPr>
              <a:t>Year 7</a:t>
            </a:r>
          </a:p>
          <a:p>
            <a:pPr algn="ctr" defTabSz="457200" hangingPunct="0">
              <a:defRPr sz="1600" b="1" u="sng">
                <a:latin typeface="Century Gothic"/>
                <a:ea typeface="Century Gothic"/>
                <a:cs typeface="Century Gothic"/>
                <a:sym typeface="Century Gothic"/>
              </a:defRPr>
            </a:pPr>
            <a:r>
              <a:rPr lang="en-GB" sz="2000" b="1" u="sng" kern="0" dirty="0">
                <a:solidFill>
                  <a:srgbClr val="000000"/>
                </a:solidFill>
                <a:latin typeface="Century Gothic"/>
                <a:sym typeface="Century Gothic"/>
              </a:rPr>
              <a:t>Shakespeare</a:t>
            </a:r>
          </a:p>
        </p:txBody>
      </p:sp>
      <p:graphicFrame>
        <p:nvGraphicFramePr>
          <p:cNvPr id="17" name="Table 2"/>
          <p:cNvGraphicFramePr/>
          <p:nvPr>
            <p:extLst>
              <p:ext uri="{D42A27DB-BD31-4B8C-83A1-F6EECF244321}">
                <p14:modId xmlns:p14="http://schemas.microsoft.com/office/powerpoint/2010/main" val="1920136475"/>
              </p:ext>
            </p:extLst>
          </p:nvPr>
        </p:nvGraphicFramePr>
        <p:xfrm>
          <a:off x="476242" y="5383041"/>
          <a:ext cx="5766723" cy="1022517"/>
        </p:xfrm>
        <a:graphic>
          <a:graphicData uri="http://schemas.openxmlformats.org/drawingml/2006/table">
            <a:tbl>
              <a:tblPr/>
              <a:tblGrid>
                <a:gridCol w="884725">
                  <a:extLst>
                    <a:ext uri="{9D8B030D-6E8A-4147-A177-3AD203B41FA5}">
                      <a16:colId xmlns:a16="http://schemas.microsoft.com/office/drawing/2014/main" val="20000"/>
                    </a:ext>
                  </a:extLst>
                </a:gridCol>
                <a:gridCol w="1435396">
                  <a:extLst>
                    <a:ext uri="{9D8B030D-6E8A-4147-A177-3AD203B41FA5}">
                      <a16:colId xmlns:a16="http://schemas.microsoft.com/office/drawing/2014/main" val="20001"/>
                    </a:ext>
                  </a:extLst>
                </a:gridCol>
                <a:gridCol w="1259443">
                  <a:extLst>
                    <a:ext uri="{9D8B030D-6E8A-4147-A177-3AD203B41FA5}">
                      <a16:colId xmlns:a16="http://schemas.microsoft.com/office/drawing/2014/main" val="20002"/>
                    </a:ext>
                  </a:extLst>
                </a:gridCol>
                <a:gridCol w="1194620">
                  <a:extLst>
                    <a:ext uri="{9D8B030D-6E8A-4147-A177-3AD203B41FA5}">
                      <a16:colId xmlns:a16="http://schemas.microsoft.com/office/drawing/2014/main" val="20003"/>
                    </a:ext>
                  </a:extLst>
                </a:gridCol>
                <a:gridCol w="992539">
                  <a:extLst>
                    <a:ext uri="{9D8B030D-6E8A-4147-A177-3AD203B41FA5}">
                      <a16:colId xmlns:a16="http://schemas.microsoft.com/office/drawing/2014/main" val="20004"/>
                    </a:ext>
                  </a:extLst>
                </a:gridCol>
              </a:tblGrid>
              <a:tr h="340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b="1">
                          <a:latin typeface="Caviar Dreams"/>
                          <a:ea typeface="Caviar Dreams"/>
                          <a:cs typeface="Caviar Dreams"/>
                          <a:sym typeface="Caviar Dreams"/>
                        </a:defRPr>
                      </a:pPr>
                      <a:r>
                        <a:rPr lang="en-GB" sz="1300" b="0" dirty="0">
                          <a:solidFill>
                            <a:schemeClr val="tx1"/>
                          </a:solidFill>
                        </a:rPr>
                        <a:t>Globe</a:t>
                      </a:r>
                    </a:p>
                  </a:txBody>
                  <a:tcPr marL="45720" marR="45720" horzOverflow="overflow">
                    <a:lnL w="12700">
                      <a:miter lim="400000"/>
                    </a:lnL>
                    <a:lnR w="12700">
                      <a:miter lim="400000"/>
                    </a:lnR>
                    <a:lnT w="12700">
                      <a:miter lim="400000"/>
                    </a:lnT>
                    <a:lnB w="12700">
                      <a:miter lim="400000"/>
                    </a:lnB>
                  </a:tcPr>
                </a:tc>
                <a:tc>
                  <a:txBody>
                    <a:bodyPr/>
                    <a:lstStyle/>
                    <a:p>
                      <a:pPr algn="ctr" defTabSz="914400">
                        <a:defRPr b="1">
                          <a:latin typeface="Caviar Dreams"/>
                          <a:ea typeface="Caviar Dreams"/>
                          <a:cs typeface="Caviar Dreams"/>
                          <a:sym typeface="Caviar Dreams"/>
                        </a:defRPr>
                      </a:pPr>
                      <a:r>
                        <a:rPr lang="en-GB" sz="1300" b="0" dirty="0">
                          <a:solidFill>
                            <a:schemeClr val="tx1"/>
                          </a:solidFill>
                        </a:rPr>
                        <a:t>Elizabethan</a:t>
                      </a:r>
                      <a:endParaRPr sz="1300" b="0" dirty="0">
                        <a:solidFill>
                          <a:schemeClr val="tx1"/>
                        </a:solidFill>
                      </a:endParaRPr>
                    </a:p>
                  </a:txBody>
                  <a:tcPr marL="45720" marR="45720" horzOverflow="overflow">
                    <a:lnL w="12700">
                      <a:miter lim="400000"/>
                    </a:lnL>
                    <a:lnR w="12700">
                      <a:miter lim="400000"/>
                    </a:lnR>
                    <a:lnT w="12700">
                      <a:miter lim="400000"/>
                    </a:lnT>
                    <a:lnB w="12700">
                      <a:miter lim="400000"/>
                    </a:lnB>
                  </a:tcPr>
                </a:tc>
                <a:tc>
                  <a:txBody>
                    <a:bodyPr/>
                    <a:lstStyle/>
                    <a:p>
                      <a:pPr algn="ctr" defTabSz="914400">
                        <a:defRPr b="1">
                          <a:latin typeface="Caviar Dreams"/>
                          <a:ea typeface="Caviar Dreams"/>
                          <a:cs typeface="Caviar Dreams"/>
                          <a:sym typeface="Caviar Dreams"/>
                        </a:defRPr>
                      </a:pPr>
                      <a:r>
                        <a:rPr lang="en-GB" sz="1300" b="0" dirty="0">
                          <a:solidFill>
                            <a:schemeClr val="tx1"/>
                          </a:solidFill>
                        </a:rPr>
                        <a:t>Gait</a:t>
                      </a:r>
                      <a:endParaRPr sz="1300" b="0" dirty="0">
                        <a:solidFill>
                          <a:schemeClr val="tx1"/>
                        </a:solidFill>
                      </a:endParaRPr>
                    </a:p>
                  </a:txBody>
                  <a:tcPr marL="45720" marR="45720" horzOverflow="overflow">
                    <a:lnL w="12700">
                      <a:miter lim="400000"/>
                    </a:lnL>
                    <a:lnR w="12700">
                      <a:miter lim="400000"/>
                    </a:lnR>
                    <a:lnT w="12700">
                      <a:miter lim="400000"/>
                    </a:lnT>
                    <a:lnB w="12700">
                      <a:miter lim="400000"/>
                    </a:lnB>
                  </a:tcPr>
                </a:tc>
                <a:tc>
                  <a:txBody>
                    <a:bodyPr/>
                    <a:lstStyle/>
                    <a:p>
                      <a:pPr algn="ctr" defTabSz="914400">
                        <a:defRPr b="1">
                          <a:latin typeface="Caviar Dreams"/>
                          <a:ea typeface="Caviar Dreams"/>
                          <a:cs typeface="Caviar Dreams"/>
                          <a:sym typeface="Caviar Dreams"/>
                        </a:defRPr>
                      </a:pPr>
                      <a:r>
                        <a:rPr lang="en-GB" sz="1300" b="0" dirty="0">
                          <a:solidFill>
                            <a:schemeClr val="tx1"/>
                          </a:solidFill>
                        </a:rPr>
                        <a:t>Soliloquy</a:t>
                      </a:r>
                      <a:endParaRPr sz="1300" b="0" dirty="0">
                        <a:solidFill>
                          <a:schemeClr val="tx1"/>
                        </a:solidFill>
                      </a:endParaRPr>
                    </a:p>
                  </a:txBody>
                  <a:tcPr marL="45720" marR="45720" horzOverflow="overflow">
                    <a:lnL w="12700">
                      <a:miter lim="400000"/>
                    </a:lnL>
                    <a:lnR w="12700">
                      <a:miter lim="400000"/>
                    </a:lnR>
                    <a:lnT w="12700">
                      <a:miter lim="400000"/>
                    </a:lnT>
                    <a:lnB w="12700">
                      <a:miter lim="400000"/>
                    </a:lnB>
                  </a:tcPr>
                </a:tc>
                <a:tc>
                  <a:txBody>
                    <a:bodyPr/>
                    <a:lstStyle/>
                    <a:p>
                      <a:pPr algn="ctr" defTabSz="914400">
                        <a:defRPr b="1">
                          <a:latin typeface="Caviar Dreams"/>
                          <a:ea typeface="Caviar Dreams"/>
                          <a:cs typeface="Caviar Dreams"/>
                          <a:sym typeface="Caviar Dreams"/>
                        </a:defRPr>
                      </a:pPr>
                      <a:r>
                        <a:rPr lang="en-GB" sz="1300" b="0" dirty="0">
                          <a:solidFill>
                            <a:schemeClr val="tx1"/>
                          </a:solidFill>
                        </a:rPr>
                        <a:t>Prologue</a:t>
                      </a:r>
                    </a:p>
                  </a:txBody>
                  <a:tcPr marL="45720" marR="45720"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0"/>
                  </a:ext>
                </a:extLst>
              </a:tr>
              <a:tr h="340839">
                <a:tc>
                  <a:txBody>
                    <a:bodyPr/>
                    <a:lstStyle/>
                    <a:p>
                      <a:pPr algn="ctr" defTabSz="914400">
                        <a:defRPr b="1">
                          <a:latin typeface="Caviar Dreams"/>
                          <a:ea typeface="Caviar Dreams"/>
                          <a:cs typeface="Caviar Dreams"/>
                          <a:sym typeface="Caviar Dreams"/>
                        </a:defRPr>
                      </a:pPr>
                      <a:r>
                        <a:rPr lang="en-GB" sz="1300" b="0" dirty="0">
                          <a:solidFill>
                            <a:schemeClr val="tx1"/>
                          </a:solidFill>
                        </a:rPr>
                        <a:t>Tragedy</a:t>
                      </a:r>
                    </a:p>
                  </a:txBody>
                  <a:tcPr marL="45720" marR="45720" horzOverflow="overflow">
                    <a:lnL w="12700">
                      <a:miter lim="400000"/>
                    </a:lnL>
                    <a:lnR w="12700">
                      <a:miter lim="400000"/>
                    </a:lnR>
                    <a:lnT w="12700">
                      <a:miter lim="400000"/>
                    </a:lnT>
                    <a:lnB w="12700">
                      <a:noFill/>
                      <a:miter lim="400000"/>
                    </a:lnB>
                  </a:tcPr>
                </a:tc>
                <a:tc>
                  <a:txBody>
                    <a:bodyPr/>
                    <a:lstStyle/>
                    <a:p>
                      <a:pPr algn="ctr" defTabSz="914400">
                        <a:defRPr b="1">
                          <a:latin typeface="Caviar Dreams"/>
                          <a:ea typeface="Caviar Dreams"/>
                          <a:cs typeface="Caviar Dreams"/>
                          <a:sym typeface="Caviar Dreams"/>
                        </a:defRPr>
                      </a:pPr>
                      <a:r>
                        <a:rPr lang="en-GB" sz="1300" b="0" dirty="0">
                          <a:solidFill>
                            <a:schemeClr val="tx1"/>
                          </a:solidFill>
                        </a:rPr>
                        <a:t>History</a:t>
                      </a:r>
                      <a:endParaRPr sz="1300" b="0" dirty="0">
                        <a:solidFill>
                          <a:schemeClr val="tx1"/>
                        </a:solidFill>
                      </a:endParaRPr>
                    </a:p>
                  </a:txBody>
                  <a:tcPr marL="45720" marR="45720" horzOverflow="overflow">
                    <a:lnL w="12700">
                      <a:miter lim="400000"/>
                    </a:lnL>
                    <a:lnR w="12700">
                      <a:miter lim="400000"/>
                    </a:lnR>
                    <a:lnT w="12700">
                      <a:miter lim="400000"/>
                    </a:lnT>
                    <a:lnB w="12700">
                      <a:noFill/>
                      <a:miter lim="400000"/>
                    </a:lnB>
                  </a:tcPr>
                </a:tc>
                <a:tc>
                  <a:txBody>
                    <a:bodyPr/>
                    <a:lstStyle/>
                    <a:p>
                      <a:pPr algn="ctr" defTabSz="914400">
                        <a:defRPr b="1">
                          <a:latin typeface="Caviar Dreams"/>
                          <a:ea typeface="Caviar Dreams"/>
                          <a:cs typeface="Caviar Dreams"/>
                          <a:sym typeface="Caviar Dreams"/>
                        </a:defRPr>
                      </a:pPr>
                      <a:r>
                        <a:rPr lang="en-GB" sz="1300" b="0" dirty="0">
                          <a:solidFill>
                            <a:schemeClr val="tx1"/>
                          </a:solidFill>
                        </a:rPr>
                        <a:t>Comedy</a:t>
                      </a:r>
                    </a:p>
                  </a:txBody>
                  <a:tcPr marL="45720" marR="45720" horzOverflow="overflow">
                    <a:lnL w="12700">
                      <a:miter lim="400000"/>
                    </a:lnL>
                    <a:lnR w="12700">
                      <a:miter lim="400000"/>
                    </a:lnR>
                    <a:lnT w="12700">
                      <a:miter lim="400000"/>
                    </a:lnT>
                    <a:lnB w="12700">
                      <a:no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b="1">
                          <a:latin typeface="Caviar Dreams"/>
                          <a:ea typeface="Caviar Dreams"/>
                          <a:cs typeface="Caviar Dreams"/>
                          <a:sym typeface="Caviar Dreams"/>
                        </a:defRPr>
                      </a:pPr>
                      <a:r>
                        <a:rPr lang="en-GB" sz="1300" b="0" dirty="0">
                          <a:solidFill>
                            <a:schemeClr val="tx1"/>
                          </a:solidFill>
                        </a:rPr>
                        <a:t>The</a:t>
                      </a:r>
                      <a:r>
                        <a:rPr lang="en-GB" sz="1300" b="0" baseline="0" dirty="0">
                          <a:solidFill>
                            <a:schemeClr val="tx1"/>
                          </a:solidFill>
                        </a:rPr>
                        <a:t> Bard</a:t>
                      </a:r>
                      <a:endParaRPr lang="en-GB" sz="1300" b="0" dirty="0">
                        <a:solidFill>
                          <a:schemeClr val="tx1"/>
                        </a:solidFill>
                      </a:endParaRPr>
                    </a:p>
                  </a:txBody>
                  <a:tcPr marL="45720" marR="45720" horzOverflow="overflow">
                    <a:lnL w="12700">
                      <a:miter lim="400000"/>
                    </a:lnL>
                    <a:lnR w="12700">
                      <a:miter lim="400000"/>
                    </a:lnR>
                    <a:lnT w="12700">
                      <a:miter lim="400000"/>
                    </a:lnT>
                    <a:lnB w="12700">
                      <a:noFill/>
                      <a:miter lim="400000"/>
                    </a:lnB>
                  </a:tcPr>
                </a:tc>
                <a:tc>
                  <a:txBody>
                    <a:bodyPr/>
                    <a:lstStyle/>
                    <a:p>
                      <a:pPr algn="ctr" defTabSz="914400">
                        <a:defRPr b="1">
                          <a:latin typeface="Caviar Dreams"/>
                          <a:ea typeface="Caviar Dreams"/>
                          <a:cs typeface="Caviar Dreams"/>
                          <a:sym typeface="Caviar Dreams"/>
                        </a:defRPr>
                      </a:pPr>
                      <a:r>
                        <a:rPr lang="en-GB" sz="1300" b="0" dirty="0">
                          <a:solidFill>
                            <a:schemeClr val="tx1"/>
                          </a:solidFill>
                        </a:rPr>
                        <a:t>Sonnet</a:t>
                      </a:r>
                      <a:endParaRPr sz="1300" b="0" dirty="0">
                        <a:solidFill>
                          <a:schemeClr val="tx1"/>
                        </a:solidFill>
                      </a:endParaRPr>
                    </a:p>
                  </a:txBody>
                  <a:tcPr marL="45720" marR="45720" horzOverflow="overflow">
                    <a:lnL w="12700">
                      <a:miter lim="400000"/>
                    </a:lnL>
                    <a:lnR w="12700">
                      <a:miter lim="400000"/>
                    </a:lnR>
                    <a:lnT w="12700">
                      <a:miter lim="400000"/>
                    </a:lnT>
                    <a:lnB w="12700">
                      <a:noFill/>
                      <a:miter lim="400000"/>
                    </a:lnB>
                  </a:tcPr>
                </a:tc>
                <a:extLst>
                  <a:ext uri="{0D108BD9-81ED-4DB2-BD59-A6C34878D82A}">
                    <a16:rowId xmlns:a16="http://schemas.microsoft.com/office/drawing/2014/main" val="10001"/>
                  </a:ext>
                </a:extLst>
              </a:tr>
              <a:tr h="340839">
                <a:tc>
                  <a:txBody>
                    <a:bodyPr/>
                    <a:lstStyle/>
                    <a:p>
                      <a:pPr algn="ctr" defTabSz="914400">
                        <a:defRPr b="1">
                          <a:latin typeface="Caviar Dreams"/>
                          <a:ea typeface="Caviar Dreams"/>
                          <a:cs typeface="Caviar Dreams"/>
                          <a:sym typeface="Caviar Dreams"/>
                        </a:defRPr>
                      </a:pPr>
                      <a:r>
                        <a:rPr lang="en-GB" sz="1300" b="0" dirty="0">
                          <a:solidFill>
                            <a:schemeClr val="tx1"/>
                          </a:solidFill>
                        </a:rPr>
                        <a:t>Hamlet</a:t>
                      </a:r>
                    </a:p>
                  </a:txBody>
                  <a:tcPr marL="45720" marR="45720" horzOverflow="overflow">
                    <a:lnL w="12700">
                      <a:miter lim="400000"/>
                    </a:lnL>
                    <a:lnR w="12700">
                      <a:noFill/>
                      <a:miter lim="400000"/>
                    </a:lnR>
                    <a:lnT w="12700">
                      <a:miter lim="400000"/>
                    </a:lnT>
                    <a:lnB w="12700">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b="1">
                          <a:latin typeface="Caviar Dreams"/>
                          <a:ea typeface="Caviar Dreams"/>
                          <a:cs typeface="Caviar Dreams"/>
                          <a:sym typeface="Caviar Dreams"/>
                        </a:defRPr>
                      </a:pPr>
                      <a:r>
                        <a:rPr lang="en-GB" sz="1300" b="0" dirty="0">
                          <a:solidFill>
                            <a:schemeClr val="tx1"/>
                          </a:solidFill>
                        </a:rPr>
                        <a:t>Romeo and </a:t>
                      </a:r>
                      <a:r>
                        <a:rPr lang="en-GB" sz="1300" b="0" dirty="0" err="1">
                          <a:solidFill>
                            <a:schemeClr val="tx1"/>
                          </a:solidFill>
                        </a:rPr>
                        <a:t>Julliet</a:t>
                      </a:r>
                      <a:endParaRPr lang="en-GB" sz="1300" b="0" dirty="0">
                        <a:solidFill>
                          <a:schemeClr val="tx1"/>
                        </a:solidFill>
                      </a:endParaRPr>
                    </a:p>
                  </a:txBody>
                  <a:tcPr marL="45720" marR="45720" horzOverflow="overflow">
                    <a:lnL w="12700">
                      <a:noFill/>
                      <a:miter lim="400000"/>
                    </a:lnL>
                    <a:lnR w="12700">
                      <a:noFill/>
                      <a:miter lim="400000"/>
                    </a:lnR>
                    <a:lnT w="12700">
                      <a:miter lim="400000"/>
                    </a:lnT>
                    <a:lnB w="12700">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b="1">
                          <a:latin typeface="Caviar Dreams"/>
                          <a:ea typeface="Caviar Dreams"/>
                          <a:cs typeface="Caviar Dreams"/>
                          <a:sym typeface="Caviar Dreams"/>
                        </a:defRPr>
                      </a:pPr>
                      <a:r>
                        <a:rPr lang="en-GB" sz="1300" b="0" dirty="0">
                          <a:solidFill>
                            <a:schemeClr val="tx1"/>
                          </a:solidFill>
                        </a:rPr>
                        <a:t>Movement</a:t>
                      </a:r>
                    </a:p>
                  </a:txBody>
                  <a:tcPr marL="45720" marR="45720" horzOverflow="overflow">
                    <a:lnL w="12700">
                      <a:noFill/>
                      <a:miter lim="400000"/>
                    </a:lnL>
                    <a:lnR w="12700">
                      <a:noFill/>
                      <a:miter lim="400000"/>
                    </a:lnR>
                    <a:lnT w="12700">
                      <a:miter lim="400000"/>
                    </a:lnT>
                    <a:lnB w="12700">
                      <a:miter lim="400000"/>
                    </a:lnB>
                  </a:tcPr>
                </a:tc>
                <a:tc>
                  <a:txBody>
                    <a:bodyPr/>
                    <a:lstStyle/>
                    <a:p>
                      <a:pPr algn="ctr" defTabSz="914400">
                        <a:defRPr b="1">
                          <a:latin typeface="Caviar Dreams"/>
                          <a:ea typeface="Caviar Dreams"/>
                          <a:cs typeface="Caviar Dreams"/>
                          <a:sym typeface="Caviar Dreams"/>
                        </a:defRPr>
                      </a:pPr>
                      <a:r>
                        <a:rPr lang="en-GB" sz="1300" b="0" dirty="0">
                          <a:solidFill>
                            <a:schemeClr val="tx1"/>
                          </a:solidFill>
                        </a:rPr>
                        <a:t>Macbeth</a:t>
                      </a:r>
                      <a:endParaRPr sz="1300" b="0" dirty="0">
                        <a:solidFill>
                          <a:schemeClr val="tx1"/>
                        </a:solidFill>
                      </a:endParaRPr>
                    </a:p>
                  </a:txBody>
                  <a:tcPr marL="45720" marR="45720" horzOverflow="overflow">
                    <a:lnL w="12700">
                      <a:noFill/>
                      <a:miter lim="400000"/>
                    </a:lnL>
                    <a:lnR w="12700">
                      <a:noFill/>
                      <a:miter lim="400000"/>
                    </a:lnR>
                    <a:lnT w="12700">
                      <a:miter lim="400000"/>
                    </a:lnT>
                    <a:lnB w="12700">
                      <a:miter lim="400000"/>
                    </a:lnB>
                  </a:tcPr>
                </a:tc>
                <a:tc>
                  <a:txBody>
                    <a:bodyPr/>
                    <a:lstStyle/>
                    <a:p>
                      <a:pPr algn="ctr" defTabSz="914400">
                        <a:defRPr b="1">
                          <a:latin typeface="Caviar Dreams"/>
                          <a:ea typeface="Caviar Dreams"/>
                          <a:cs typeface="Caviar Dreams"/>
                          <a:sym typeface="Caviar Dreams"/>
                        </a:defRPr>
                      </a:pPr>
                      <a:r>
                        <a:rPr lang="en-GB" sz="1300" b="0" dirty="0">
                          <a:solidFill>
                            <a:schemeClr val="tx1"/>
                          </a:solidFill>
                        </a:rPr>
                        <a:t>Playwright</a:t>
                      </a:r>
                      <a:endParaRPr sz="1300" b="0" dirty="0">
                        <a:solidFill>
                          <a:schemeClr val="tx1"/>
                        </a:solidFill>
                      </a:endParaRPr>
                    </a:p>
                  </a:txBody>
                  <a:tcPr marL="45720" marR="45720" horzOverflow="overflow">
                    <a:lnL w="12700">
                      <a:noFill/>
                      <a:miter lim="400000"/>
                    </a:lnL>
                    <a:lnR w="12700">
                      <a:miter lim="400000"/>
                    </a:lnR>
                    <a:lnT w="12700">
                      <a:miter lim="400000"/>
                    </a:lnT>
                    <a:lnB w="12700">
                      <a:miter lim="400000"/>
                    </a:lnB>
                  </a:tcPr>
                </a:tc>
                <a:extLst>
                  <a:ext uri="{0D108BD9-81ED-4DB2-BD59-A6C34878D82A}">
                    <a16:rowId xmlns:a16="http://schemas.microsoft.com/office/drawing/2014/main" val="2914176688"/>
                  </a:ext>
                </a:extLst>
              </a:tr>
            </a:tbl>
          </a:graphicData>
        </a:graphic>
      </p:graphicFrame>
      <p:sp>
        <p:nvSpPr>
          <p:cNvPr id="24" name="TextBox 16">
            <a:extLst>
              <a:ext uri="{FF2B5EF4-FFF2-40B4-BE49-F238E27FC236}">
                <a16:creationId xmlns:a16="http://schemas.microsoft.com/office/drawing/2014/main" id="{34EFAB48-E91D-4F36-A662-C398BBB50DA7}"/>
              </a:ext>
            </a:extLst>
          </p:cNvPr>
          <p:cNvSpPr txBox="1"/>
          <p:nvPr/>
        </p:nvSpPr>
        <p:spPr>
          <a:xfrm>
            <a:off x="554480" y="2067660"/>
            <a:ext cx="393533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b="1" u="sng">
                <a:latin typeface="Caviar Dreams"/>
                <a:ea typeface="Caviar Dreams"/>
                <a:cs typeface="Caviar Dreams"/>
                <a:sym typeface="Caviar Dreams"/>
              </a:defRPr>
            </a:lvl1pPr>
          </a:lstStyle>
          <a:p>
            <a:pPr algn="ctr" defTabSz="457200" hangingPunct="0">
              <a:defRPr/>
            </a:pPr>
            <a:endParaRPr lang="en-GB" sz="1400" u="none" kern="0" dirty="0">
              <a:solidFill>
                <a:srgbClr val="000000"/>
              </a:solidFill>
            </a:endParaRPr>
          </a:p>
        </p:txBody>
      </p:sp>
      <p:sp>
        <p:nvSpPr>
          <p:cNvPr id="26" name="Rectangle: Rounded Corners 7">
            <a:extLst>
              <a:ext uri="{FF2B5EF4-FFF2-40B4-BE49-F238E27FC236}">
                <a16:creationId xmlns:a16="http://schemas.microsoft.com/office/drawing/2014/main" id="{EBBFA18F-78AB-45CE-AD33-255B8B9FEBC5}"/>
              </a:ext>
            </a:extLst>
          </p:cNvPr>
          <p:cNvSpPr/>
          <p:nvPr/>
        </p:nvSpPr>
        <p:spPr>
          <a:xfrm>
            <a:off x="9605384" y="1987555"/>
            <a:ext cx="2142703" cy="3052183"/>
          </a:xfrm>
          <a:prstGeom prst="roundRect">
            <a:avLst>
              <a:gd name="adj" fmla="val 16667"/>
            </a:avLst>
          </a:prstGeom>
          <a:solidFill>
            <a:srgbClr val="FFFFFF"/>
          </a:solidFill>
          <a:ln w="76200">
            <a:solidFill>
              <a:srgbClr val="820263"/>
            </a:solidFill>
            <a:miter/>
          </a:ln>
        </p:spPr>
        <p:txBody>
          <a:bodyPr lIns="45719" rIns="45719" anchor="ctr"/>
          <a:lstStyle/>
          <a:p>
            <a:pPr algn="ctr" defTabSz="457200" hangingPunct="0">
              <a:defRPr/>
            </a:pPr>
            <a:r>
              <a:rPr lang="en-GB" dirty="0">
                <a:cs typeface="Calibri"/>
                <a:hlinkClick r:id="rId4"/>
              </a:rPr>
              <a:t>https://youtu.be/xlqi5k0Z3ps</a:t>
            </a:r>
            <a:endParaRPr lang="en-GB" dirty="0">
              <a:cs typeface="Calibri"/>
            </a:endParaRPr>
          </a:p>
          <a:p>
            <a:pPr algn="ctr" defTabSz="457200" hangingPunct="0">
              <a:defRPr/>
            </a:pPr>
            <a:r>
              <a:rPr lang="en-GB" kern="0" dirty="0">
                <a:solidFill>
                  <a:srgbClr val="000000"/>
                </a:solidFill>
                <a:latin typeface="Calibri"/>
                <a:cs typeface="Calibri"/>
                <a:sym typeface="Calibri"/>
              </a:rPr>
              <a:t> write a paragraph about The Globe.</a:t>
            </a:r>
          </a:p>
        </p:txBody>
      </p:sp>
      <p:sp>
        <p:nvSpPr>
          <p:cNvPr id="28" name="TextBox 16">
            <a:extLst>
              <a:ext uri="{FF2B5EF4-FFF2-40B4-BE49-F238E27FC236}">
                <a16:creationId xmlns:a16="http://schemas.microsoft.com/office/drawing/2014/main" id="{2FA3FF39-59E5-4636-84C3-D2FF5A36C09C}"/>
              </a:ext>
            </a:extLst>
          </p:cNvPr>
          <p:cNvSpPr txBox="1"/>
          <p:nvPr/>
        </p:nvSpPr>
        <p:spPr>
          <a:xfrm>
            <a:off x="9701386" y="1987555"/>
            <a:ext cx="1950700"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b="1" u="sng">
                <a:latin typeface="Caviar Dreams"/>
                <a:ea typeface="Caviar Dreams"/>
                <a:cs typeface="Caviar Dreams"/>
                <a:sym typeface="Caviar Dreams"/>
              </a:defRPr>
            </a:lvl1pPr>
          </a:lstStyle>
          <a:p>
            <a:pPr algn="ctr" defTabSz="457200" hangingPunct="0">
              <a:defRPr/>
            </a:pPr>
            <a:r>
              <a:rPr lang="en-GB" sz="1600" kern="0" dirty="0">
                <a:solidFill>
                  <a:srgbClr val="000000"/>
                </a:solidFill>
              </a:rPr>
              <a:t>CHALLENGE TASK 1</a:t>
            </a:r>
          </a:p>
          <a:p>
            <a:pPr algn="ctr" defTabSz="457200" hangingPunct="0">
              <a:defRPr/>
            </a:pPr>
            <a:endParaRPr lang="en-GB" sz="800" kern="0" dirty="0">
              <a:solidFill>
                <a:srgbClr val="000000"/>
              </a:solidFill>
            </a:endParaRPr>
          </a:p>
          <a:p>
            <a:pPr algn="ctr" defTabSz="457200" hangingPunct="0">
              <a:defRPr/>
            </a:pPr>
            <a:r>
              <a:rPr lang="en-GB" sz="1400" b="0" u="none" kern="0" dirty="0">
                <a:solidFill>
                  <a:srgbClr val="000000"/>
                </a:solidFill>
              </a:rPr>
              <a:t>Watch this video and </a:t>
            </a:r>
          </a:p>
        </p:txBody>
      </p:sp>
      <p:pic>
        <p:nvPicPr>
          <p:cNvPr id="108" name="Picture 4" descr="Picture 4"/>
          <p:cNvPicPr>
            <a:picLocks noChangeAspect="1"/>
          </p:cNvPicPr>
          <p:nvPr/>
        </p:nvPicPr>
        <p:blipFill>
          <a:blip r:embed="rId5"/>
          <a:srcRect l="2807" t="8911" r="67201" b="4299"/>
          <a:stretch>
            <a:fillRect/>
          </a:stretch>
        </p:blipFill>
        <p:spPr>
          <a:xfrm>
            <a:off x="267385" y="60351"/>
            <a:ext cx="648070" cy="784182"/>
          </a:xfrm>
          <a:prstGeom prst="rect">
            <a:avLst/>
          </a:prstGeom>
          <a:ln w="12700">
            <a:miter lim="400000"/>
          </a:ln>
        </p:spPr>
      </p:pic>
      <p:pic>
        <p:nvPicPr>
          <p:cNvPr id="3" name="Graphic 2" descr="Open envelope with solid fill">
            <a:extLst>
              <a:ext uri="{FF2B5EF4-FFF2-40B4-BE49-F238E27FC236}">
                <a16:creationId xmlns:a16="http://schemas.microsoft.com/office/drawing/2014/main" id="{C43246D8-9DA5-4F86-8529-9E01AA71478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92506" y="4071280"/>
            <a:ext cx="968458" cy="968458"/>
          </a:xfrm>
          <a:prstGeom prst="rect">
            <a:avLst/>
          </a:prstGeom>
        </p:spPr>
      </p:pic>
      <p:pic>
        <p:nvPicPr>
          <p:cNvPr id="21" name="Picture 20">
            <a:extLst>
              <a:ext uri="{FF2B5EF4-FFF2-40B4-BE49-F238E27FC236}">
                <a16:creationId xmlns:a16="http://schemas.microsoft.com/office/drawing/2014/main" id="{E33315F0-A3D3-4580-B147-53209BB9337C}"/>
              </a:ext>
            </a:extLst>
          </p:cNvPr>
          <p:cNvPicPr>
            <a:picLocks noChangeAspect="1"/>
          </p:cNvPicPr>
          <p:nvPr/>
        </p:nvPicPr>
        <p:blipFill>
          <a:blip r:embed="rId8"/>
          <a:stretch>
            <a:fillRect/>
          </a:stretch>
        </p:blipFill>
        <p:spPr>
          <a:xfrm>
            <a:off x="9500816" y="280082"/>
            <a:ext cx="2351842" cy="1175921"/>
          </a:xfrm>
          <a:prstGeom prst="rect">
            <a:avLst/>
          </a:prstGeom>
        </p:spPr>
      </p:pic>
      <p:pic>
        <p:nvPicPr>
          <p:cNvPr id="22" name="Picture 21">
            <a:extLst>
              <a:ext uri="{FF2B5EF4-FFF2-40B4-BE49-F238E27FC236}">
                <a16:creationId xmlns:a16="http://schemas.microsoft.com/office/drawing/2014/main" id="{74FC9303-FB07-4755-B591-386EE1817E42}"/>
              </a:ext>
            </a:extLst>
          </p:cNvPr>
          <p:cNvPicPr>
            <a:picLocks noChangeAspect="1"/>
          </p:cNvPicPr>
          <p:nvPr/>
        </p:nvPicPr>
        <p:blipFill rotWithShape="1">
          <a:blip r:embed="rId9"/>
          <a:srcRect l="26034" r="6197"/>
          <a:stretch/>
        </p:blipFill>
        <p:spPr>
          <a:xfrm>
            <a:off x="6706868" y="4627631"/>
            <a:ext cx="2611380" cy="2077842"/>
          </a:xfrm>
          <a:prstGeom prst="rect">
            <a:avLst/>
          </a:prstGeom>
        </p:spPr>
      </p:pic>
    </p:spTree>
    <p:extLst>
      <p:ext uri="{BB962C8B-B14F-4D97-AF65-F5344CB8AC3E}">
        <p14:creationId xmlns:p14="http://schemas.microsoft.com/office/powerpoint/2010/main" val="2917311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1eb945-aa1b-4c9a-82de-a6796a9fe5ae">
      <UserInfo>
        <DisplayName/>
        <AccountId xsi:nil="true"/>
        <AccountType/>
      </UserInfo>
    </SharedWithUsers>
    <MediaLengthInSeconds xmlns="624859c0-496c-4f14-b8f5-e16a9c6300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34213AB074B349B157C28FF0B4D607" ma:contentTypeVersion="8" ma:contentTypeDescription="Create a new document." ma:contentTypeScope="" ma:versionID="06fe3fbee34a120bf1213a26dca051b8">
  <xsd:schema xmlns:xsd="http://www.w3.org/2001/XMLSchema" xmlns:xs="http://www.w3.org/2001/XMLSchema" xmlns:p="http://schemas.microsoft.com/office/2006/metadata/properties" xmlns:ns2="624859c0-496c-4f14-b8f5-e16a9c63003a" xmlns:ns3="e11eb945-aa1b-4c9a-82de-a6796a9fe5ae" targetNamespace="http://schemas.microsoft.com/office/2006/metadata/properties" ma:root="true" ma:fieldsID="3c4caf18746c976fd9fd532035ed5c89" ns2:_="" ns3:_="">
    <xsd:import namespace="624859c0-496c-4f14-b8f5-e16a9c63003a"/>
    <xsd:import namespace="e11eb945-aa1b-4c9a-82de-a6796a9fe5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859c0-496c-4f14-b8f5-e16a9c630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1eb945-aa1b-4c9a-82de-a6796a9fe5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511DB-2D14-4E68-B745-3FF3A1695368}">
  <ds:schemaRefs>
    <ds:schemaRef ds:uri="http://schemas.microsoft.com/office/2006/metadata/properties"/>
    <ds:schemaRef ds:uri="http://schemas.microsoft.com/office/infopath/2007/PartnerControls"/>
    <ds:schemaRef ds:uri="e11eb945-aa1b-4c9a-82de-a6796a9fe5ae"/>
    <ds:schemaRef ds:uri="624859c0-496c-4f14-b8f5-e16a9c63003a"/>
  </ds:schemaRefs>
</ds:datastoreItem>
</file>

<file path=customXml/itemProps2.xml><?xml version="1.0" encoding="utf-8"?>
<ds:datastoreItem xmlns:ds="http://schemas.openxmlformats.org/officeDocument/2006/customXml" ds:itemID="{E27BAE07-4DAE-4846-9688-63590105FFB6}">
  <ds:schemaRefs>
    <ds:schemaRef ds:uri="http://schemas.microsoft.com/sharepoint/v3/contenttype/forms"/>
  </ds:schemaRefs>
</ds:datastoreItem>
</file>

<file path=customXml/itemProps3.xml><?xml version="1.0" encoding="utf-8"?>
<ds:datastoreItem xmlns:ds="http://schemas.openxmlformats.org/officeDocument/2006/customXml" ds:itemID="{23B955A2-6479-46F9-8CEA-6F16A02B5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4859c0-496c-4f14-b8f5-e16a9c63003a"/>
    <ds:schemaRef ds:uri="e11eb945-aa1b-4c9a-82de-a6796a9fe5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TotalTime>
  <Words>106</Words>
  <Application>Microsoft Office PowerPoint</Application>
  <PresentationFormat>Widescreen</PresentationFormat>
  <Paragraphs>40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Higham E</dc:creator>
  <cp:lastModifiedBy>Vanstone R</cp:lastModifiedBy>
  <cp:revision>14</cp:revision>
  <dcterms:created xsi:type="dcterms:W3CDTF">2022-07-15T08:17:44Z</dcterms:created>
  <dcterms:modified xsi:type="dcterms:W3CDTF">2023-10-13T08:24:35Z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0x010100F134213AB074B349B157C28FF0B4D607</vt:lpwstr>
  </property>
  <property fmtid="{D5CDD505-2E9C-101B-9397-08002B2CF9AE}" pid="3" name="Order">
    <vt:r8>41500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