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09E99E-5F3F-40A0-BF1D-FAD0D7D0AA5B}" v="3" dt="2020-07-14T13:59:51.96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on E" userId="S::e.gibbon@hhhs.net::5ebb2bec-d471-4bbe-bccc-7f36ecd3f6e6" providerId="AD" clId="Web-{5C09E99E-5F3F-40A0-BF1D-FAD0D7D0AA5B}"/>
    <pc:docChg chg="modSld">
      <pc:chgData name="Gibbon E" userId="S::e.gibbon@hhhs.net::5ebb2bec-d471-4bbe-bccc-7f36ecd3f6e6" providerId="AD" clId="Web-{5C09E99E-5F3F-40A0-BF1D-FAD0D7D0AA5B}" dt="2020-07-14T13:59:51.960" v="2" actId="20577"/>
      <pc:docMkLst>
        <pc:docMk/>
      </pc:docMkLst>
      <pc:sldChg chg="modSp">
        <pc:chgData name="Gibbon E" userId="S::e.gibbon@hhhs.net::5ebb2bec-d471-4bbe-bccc-7f36ecd3f6e6" providerId="AD" clId="Web-{5C09E99E-5F3F-40A0-BF1D-FAD0D7D0AA5B}" dt="2020-07-14T13:59:50.288" v="0" actId="20577"/>
        <pc:sldMkLst>
          <pc:docMk/>
          <pc:sldMk cId="0" sldId="258"/>
        </pc:sldMkLst>
        <pc:spChg chg="mod">
          <ac:chgData name="Gibbon E" userId="S::e.gibbon@hhhs.net::5ebb2bec-d471-4bbe-bccc-7f36ecd3f6e6" providerId="AD" clId="Web-{5C09E99E-5F3F-40A0-BF1D-FAD0D7D0AA5B}" dt="2020-07-14T13:59:50.288" v="0" actId="20577"/>
          <ac:spMkLst>
            <pc:docMk/>
            <pc:sldMk cId="0" sldId="258"/>
            <ac:spMk id="20" creationId="{04F03654-E1B3-431E-B1B5-0C018C38A4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contents/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hyperlink" Target="https://www.bbc.co.uk/bitesize/topics/z7kw2hv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www.pearsonactivelearn.com/app/library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: Rounded Corners 11"/>
          <p:cNvSpPr/>
          <p:nvPr/>
        </p:nvSpPr>
        <p:spPr>
          <a:xfrm>
            <a:off x="4189217" y="2452997"/>
            <a:ext cx="1135397" cy="296305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568694" y="96500"/>
            <a:ext cx="4162149" cy="2105725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KEY VOCAB</a:t>
              </a:r>
            </a:p>
          </p:txBody>
        </p:sp>
      </p:grpSp>
      <p:sp>
        <p:nvSpPr>
          <p:cNvPr id="128" name="Rectangle: Rounded Corners 5"/>
          <p:cNvSpPr/>
          <p:nvPr/>
        </p:nvSpPr>
        <p:spPr>
          <a:xfrm>
            <a:off x="206120" y="2333435"/>
            <a:ext cx="3848996" cy="4286758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8" name="TextBox 21"/>
          <p:cNvSpPr txBox="1"/>
          <p:nvPr/>
        </p:nvSpPr>
        <p:spPr>
          <a:xfrm>
            <a:off x="1381231" y="2411415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242" y="2460687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3988504" y="2600203"/>
            <a:ext cx="158425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200" dirty="0"/>
              <a:t>Y8 Number</a:t>
            </a:r>
            <a:endParaRPr sz="12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5"/>
          <a:srcRect l="14964" t="33372" r="69042" b="28713"/>
          <a:stretch>
            <a:fillRect/>
          </a:stretch>
        </p:blipFill>
        <p:spPr>
          <a:xfrm>
            <a:off x="4236127" y="3376697"/>
            <a:ext cx="1054964" cy="156307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4189217" y="5585197"/>
            <a:ext cx="3520127" cy="1139725"/>
            <a:chOff x="6678071" y="85058"/>
            <a:chExt cx="3273356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678071" y="8505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64958" y="131649"/>
              <a:ext cx="431436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196392" y="132948"/>
              <a:ext cx="2448079" cy="37084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788441" y="507424"/>
              <a:ext cx="3162986" cy="58509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000" dirty="0">
                  <a:hlinkClick r:id="rId7"/>
                </a:rPr>
                <a:t>https</a:t>
              </a:r>
              <a:r>
                <a:rPr lang="en-GB" sz="1050" dirty="0">
                  <a:hlinkClick r:id="rId7"/>
                </a:rPr>
                <a:t>://www.bbc.co.uk/bitesize/topics/z7kw2hv</a:t>
              </a:r>
              <a:endParaRPr lang="en-GB" sz="1050" dirty="0"/>
            </a:p>
            <a:p>
              <a:r>
                <a:rPr lang="en-GB" sz="1050" dirty="0">
                  <a:hlinkClick r:id="rId8"/>
                </a:rPr>
                <a:t>https://corbettmaths.com/contents/</a:t>
              </a:r>
              <a:endParaRPr lang="en-GB" sz="1050" dirty="0"/>
            </a:p>
            <a:p>
              <a:r>
                <a:rPr lang="en-GB" sz="1050" dirty="0">
                  <a:hlinkClick r:id="rId9"/>
                </a:rPr>
                <a:t>https://www.pearsonactivelearn.com/app/</a:t>
              </a:r>
              <a:r>
                <a:rPr lang="en-GB" sz="1000" dirty="0">
                  <a:hlinkClick r:id="rId9"/>
                </a:rPr>
                <a:t>library</a:t>
              </a:r>
              <a:endParaRPr sz="10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88445" y="464434"/>
            <a:ext cx="4034276" cy="1862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lang="en-GB" sz="1100" u="none" dirty="0">
                <a:latin typeface="+mn-lt"/>
              </a:rPr>
              <a:t>Integers</a:t>
            </a:r>
            <a:r>
              <a:rPr lang="en-GB" sz="1100" b="0" u="none" dirty="0">
                <a:latin typeface="+mn-lt"/>
              </a:rPr>
              <a:t> are whole numbers that can be positive, negative or zero.</a:t>
            </a:r>
          </a:p>
          <a:p>
            <a:endParaRPr lang="en-GB" sz="900" b="0" u="none" dirty="0">
              <a:latin typeface="+mn-lt"/>
            </a:endParaRPr>
          </a:p>
          <a:p>
            <a:r>
              <a:rPr lang="en-GB" sz="1100" u="none" dirty="0">
                <a:latin typeface="+mn-lt"/>
              </a:rPr>
              <a:t>Multiples</a:t>
            </a:r>
            <a:r>
              <a:rPr lang="en-GB" sz="1100" b="0" u="none" dirty="0">
                <a:latin typeface="+mn-lt"/>
              </a:rPr>
              <a:t> are just times tables. Multiples of 5 are 5, 10, 15, 20, 25 …</a:t>
            </a:r>
          </a:p>
          <a:p>
            <a:endParaRPr lang="en-GB" sz="900" b="0" u="none" dirty="0">
              <a:latin typeface="+mn-lt"/>
            </a:endParaRPr>
          </a:p>
          <a:p>
            <a:r>
              <a:rPr lang="en-GB" sz="1100" u="none" dirty="0">
                <a:latin typeface="+mn-lt"/>
              </a:rPr>
              <a:t>Factors</a:t>
            </a:r>
            <a:r>
              <a:rPr lang="en-GB" sz="1100" b="0" u="none" dirty="0">
                <a:latin typeface="+mn-lt"/>
              </a:rPr>
              <a:t> is a number that divides into another number exactly and without leaving a remainder. Factors of 10 are 1, 2, 5 and 10.</a:t>
            </a:r>
          </a:p>
          <a:p>
            <a:endParaRPr lang="en-GB" sz="900" b="0" u="none" dirty="0">
              <a:latin typeface="+mn-lt"/>
            </a:endParaRPr>
          </a:p>
          <a:p>
            <a:r>
              <a:rPr lang="en-GB" sz="1100" u="none" dirty="0">
                <a:latin typeface="+mn-lt"/>
              </a:rPr>
              <a:t>Index notation </a:t>
            </a:r>
            <a:r>
              <a:rPr lang="en-GB" sz="1100" b="0" u="none" dirty="0">
                <a:latin typeface="+mn-lt"/>
              </a:rPr>
              <a:t>is </a:t>
            </a:r>
            <a:r>
              <a:rPr lang="en-GB" sz="1100" b="0" u="none" dirty="0">
                <a:latin typeface="Calibri"/>
              </a:rPr>
              <a:t>a way of representing repeated multiplications of the same number. For example 5</a:t>
            </a:r>
            <a:r>
              <a:rPr lang="en-GB" sz="1100" b="0" u="none" dirty="0">
                <a:latin typeface="Calibri"/>
                <a:cs typeface="Calibri"/>
              </a:rPr>
              <a:t>² x 6³ is index notation which also means 5 x 5 x 6 x 6 x 6.</a:t>
            </a:r>
          </a:p>
          <a:p>
            <a:endParaRPr lang="en-GB" sz="1100" b="0" u="none" dirty="0">
              <a:latin typeface="+mn-lt"/>
            </a:endParaRPr>
          </a:p>
        </p:txBody>
      </p: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0C79B5BD-C089-4CDB-BE65-904C2012D229}"/>
              </a:ext>
            </a:extLst>
          </p:cNvPr>
          <p:cNvSpPr/>
          <p:nvPr/>
        </p:nvSpPr>
        <p:spPr>
          <a:xfrm>
            <a:off x="4844451" y="84314"/>
            <a:ext cx="4928660" cy="1553289"/>
          </a:xfrm>
          <a:prstGeom prst="roundRect">
            <a:avLst>
              <a:gd name="adj" fmla="val 16667"/>
            </a:avLst>
          </a:prstGeom>
          <a:solidFill>
            <a:srgbClr val="E2F0D9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34E65D-8D65-4A59-ADB0-E9F03A283C94}"/>
              </a:ext>
            </a:extLst>
          </p:cNvPr>
          <p:cNvSpPr/>
          <p:nvPr/>
        </p:nvSpPr>
        <p:spPr>
          <a:xfrm>
            <a:off x="5040573" y="168831"/>
            <a:ext cx="45952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Prime numbers </a:t>
            </a:r>
            <a:r>
              <a:rPr lang="en-GB" sz="1100" dirty="0"/>
              <a:t>will only divide by themselves and 1. Here are the first twelve prime numbers: 2, 3, 5, 7, 11, 13, 17, 19, 23, 29, 31, 37.</a:t>
            </a:r>
          </a:p>
          <a:p>
            <a:endParaRPr lang="en-GB" sz="1100" dirty="0"/>
          </a:p>
          <a:p>
            <a:r>
              <a:rPr lang="en-GB" sz="1100" dirty="0"/>
              <a:t>Can you see why the numbers below are called </a:t>
            </a:r>
            <a:r>
              <a:rPr lang="en-GB" sz="1100" b="1" dirty="0"/>
              <a:t>triangular numbers</a:t>
            </a:r>
            <a:r>
              <a:rPr lang="en-GB" sz="1100" dirty="0"/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534C5C-734D-4515-B77F-4C91B18A92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72097" y="980411"/>
            <a:ext cx="2280647" cy="542001"/>
          </a:xfrm>
          <a:prstGeom prst="rect">
            <a:avLst/>
          </a:prstGeom>
        </p:spPr>
      </p:pic>
      <p:sp>
        <p:nvSpPr>
          <p:cNvPr id="40" name="Rectangle: Rounded Corners 23">
            <a:extLst>
              <a:ext uri="{FF2B5EF4-FFF2-40B4-BE49-F238E27FC236}">
                <a16:creationId xmlns:a16="http://schemas.microsoft.com/office/drawing/2014/main" id="{69446A3A-372C-4379-991B-5B7138C1BF68}"/>
              </a:ext>
            </a:extLst>
          </p:cNvPr>
          <p:cNvSpPr/>
          <p:nvPr/>
        </p:nvSpPr>
        <p:spPr>
          <a:xfrm>
            <a:off x="6926548" y="1753531"/>
            <a:ext cx="1368824" cy="187086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42" name="Text Box 2">
            <a:extLst>
              <a:ext uri="{FF2B5EF4-FFF2-40B4-BE49-F238E27FC236}">
                <a16:creationId xmlns:a16="http://schemas.microsoft.com/office/drawing/2014/main" id="{D9044C6D-DE7B-41B2-9B2B-6E0C80B2D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536" y="2758188"/>
            <a:ext cx="16287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 of Operations</a:t>
            </a:r>
            <a:endParaRPr lang="en-GB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 Box 2">
            <a:extLst>
              <a:ext uri="{FF2B5EF4-FFF2-40B4-BE49-F238E27FC236}">
                <a16:creationId xmlns:a16="http://schemas.microsoft.com/office/drawing/2014/main" id="{4F8F11D7-F349-4D9B-BC7E-AF4BE9BD7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82" y="4791167"/>
            <a:ext cx="1940140" cy="266700"/>
          </a:xfrm>
          <a:prstGeom prst="rect">
            <a:avLst/>
          </a:prstGeom>
          <a:solidFill>
            <a:srgbClr val="FBD1D9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 Figures</a:t>
            </a:r>
            <a:endParaRPr lang="en-GB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A01BB4E7-D297-492A-8857-561E6188CBE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12" y="3009981"/>
            <a:ext cx="1475592" cy="169785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F370AEF5-3563-449C-8B07-64723CC2D179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517" y="3015294"/>
            <a:ext cx="1973851" cy="1668166"/>
          </a:xfrm>
          <a:prstGeom prst="rect">
            <a:avLst/>
          </a:prstGeom>
        </p:spPr>
      </p:pic>
      <p:sp>
        <p:nvSpPr>
          <p:cNvPr id="51" name="Text Box 2">
            <a:extLst>
              <a:ext uri="{FF2B5EF4-FFF2-40B4-BE49-F238E27FC236}">
                <a16:creationId xmlns:a16="http://schemas.microsoft.com/office/drawing/2014/main" id="{28775BFD-A135-4480-BBAB-2DED61BF0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377" y="2790479"/>
            <a:ext cx="13525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 Numbers</a:t>
            </a:r>
            <a:endParaRPr lang="en-GB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0" name="Rectangle: Rounded Corners 9"/>
          <p:cNvSpPr/>
          <p:nvPr/>
        </p:nvSpPr>
        <p:spPr>
          <a:xfrm>
            <a:off x="7709344" y="3749745"/>
            <a:ext cx="2095396" cy="265105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34" name="Text Box 2">
            <a:extLst>
              <a:ext uri="{FF2B5EF4-FFF2-40B4-BE49-F238E27FC236}">
                <a16:creationId xmlns:a16="http://schemas.microsoft.com/office/drawing/2014/main" id="{3F06E3DA-4B8F-4085-9724-87D3BCE5A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5254" y="3841806"/>
            <a:ext cx="2010554" cy="27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Highest Common Factor (HCF)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the biggest factor that divides into two or more numbers.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GB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en-GB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12</a:t>
            </a:r>
            <a:endParaRPr lang="en-GB" sz="11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x 30		1 x 12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x 15		2 x </a:t>
            </a:r>
            <a:r>
              <a:rPr lang="en-GB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x 10		3 x 4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x </a:t>
            </a:r>
            <a:r>
              <a:rPr lang="en-GB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HCF of 30 and 12 = 6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570CFDE-E831-4456-A714-C775877BCBAC}"/>
              </a:ext>
            </a:extLst>
          </p:cNvPr>
          <p:cNvSpPr/>
          <p:nvPr/>
        </p:nvSpPr>
        <p:spPr>
          <a:xfrm>
            <a:off x="8487671" y="5631150"/>
            <a:ext cx="134337" cy="227607"/>
          </a:xfrm>
          <a:prstGeom prst="ellipse">
            <a:avLst/>
          </a:prstGeom>
          <a:noFill/>
          <a:ln w="22225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FF5059D-6FFC-4171-96F2-1179FEF58755}"/>
              </a:ext>
            </a:extLst>
          </p:cNvPr>
          <p:cNvSpPr/>
          <p:nvPr/>
        </p:nvSpPr>
        <p:spPr>
          <a:xfrm>
            <a:off x="9403130" y="5085792"/>
            <a:ext cx="134337" cy="227607"/>
          </a:xfrm>
          <a:prstGeom prst="ellipse">
            <a:avLst/>
          </a:prstGeom>
          <a:noFill/>
          <a:ln w="22225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8C727C8-33C5-493E-A94C-F4743FB48109}"/>
              </a:ext>
            </a:extLst>
          </p:cNvPr>
          <p:cNvGrpSpPr/>
          <p:nvPr/>
        </p:nvGrpSpPr>
        <p:grpSpPr>
          <a:xfrm>
            <a:off x="5434529" y="3735599"/>
            <a:ext cx="2163173" cy="1738398"/>
            <a:chOff x="7528927" y="1778249"/>
            <a:chExt cx="2341067" cy="180634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665439D-D6A9-4F2B-B089-019451C4433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528927" y="1778249"/>
              <a:ext cx="2341067" cy="1806342"/>
            </a:xfrm>
            <a:prstGeom prst="rect">
              <a:avLst/>
            </a:prstGeom>
          </p:spPr>
        </p:pic>
        <p:sp>
          <p:nvSpPr>
            <p:cNvPr id="36" name="Text Box 2">
              <a:extLst>
                <a:ext uri="{FF2B5EF4-FFF2-40B4-BE49-F238E27FC236}">
                  <a16:creationId xmlns:a16="http://schemas.microsoft.com/office/drawing/2014/main" id="{011271A9-50FD-4D5F-9513-D692539A3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5139" y="1950737"/>
              <a:ext cx="2269490" cy="1610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Lowest Common Multiple (LCM)</a:t>
              </a: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is the first number in the times tables of two or more numbers.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3’s:    3, 6, 9, 12, 15, 18, </a:t>
              </a: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</a:t>
              </a: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24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7’s:    7, 14, </a:t>
              </a: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</a:t>
              </a: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28, 35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LCM of 3 and 7 = 21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7316783-6063-4074-8B43-02EB4CEDF606}"/>
                </a:ext>
              </a:extLst>
            </p:cNvPr>
            <p:cNvSpPr/>
            <p:nvPr/>
          </p:nvSpPr>
          <p:spPr>
            <a:xfrm>
              <a:off x="9145233" y="2658731"/>
              <a:ext cx="197407" cy="195007"/>
            </a:xfrm>
            <a:prstGeom prst="ellipse">
              <a:avLst/>
            </a:prstGeom>
            <a:noFill/>
            <a:ln w="22225" cap="flat">
              <a:solidFill>
                <a:srgbClr val="FF0000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360D5E34-B6D8-4B73-863C-331A53198D09}"/>
                </a:ext>
              </a:extLst>
            </p:cNvPr>
            <p:cNvSpPr/>
            <p:nvPr/>
          </p:nvSpPr>
          <p:spPr>
            <a:xfrm>
              <a:off x="8404904" y="2957190"/>
              <a:ext cx="197407" cy="195007"/>
            </a:xfrm>
            <a:prstGeom prst="ellipse">
              <a:avLst/>
            </a:prstGeom>
            <a:noFill/>
            <a:ln w="22225" cap="flat">
              <a:solidFill>
                <a:srgbClr val="FF0000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44" name="Text Box 2">
            <a:extLst>
              <a:ext uri="{FF2B5EF4-FFF2-40B4-BE49-F238E27FC236}">
                <a16:creationId xmlns:a16="http://schemas.microsoft.com/office/drawing/2014/main" id="{4C82D918-41BD-47EC-98DD-553953DAC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7255" y="1877707"/>
            <a:ext cx="16287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3F0D1D-AB2F-42D5-ACB7-B5561311E3A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10420" y="2083085"/>
            <a:ext cx="1038155" cy="1414788"/>
          </a:xfrm>
          <a:prstGeom prst="rect">
            <a:avLst/>
          </a:prstGeom>
        </p:spPr>
      </p:pic>
      <p:sp>
        <p:nvSpPr>
          <p:cNvPr id="48" name="Rectangle: Rounded Corners 23">
            <a:extLst>
              <a:ext uri="{FF2B5EF4-FFF2-40B4-BE49-F238E27FC236}">
                <a16:creationId xmlns:a16="http://schemas.microsoft.com/office/drawing/2014/main" id="{8179BC9C-89AA-472E-89EA-56F6510A0DC4}"/>
              </a:ext>
            </a:extLst>
          </p:cNvPr>
          <p:cNvSpPr/>
          <p:nvPr/>
        </p:nvSpPr>
        <p:spPr>
          <a:xfrm>
            <a:off x="8404287" y="1740489"/>
            <a:ext cx="1368824" cy="187086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6BD2D1-8BE1-4C13-A34A-92CD6EE2F94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638827" y="2014213"/>
            <a:ext cx="983776" cy="1414787"/>
          </a:xfrm>
          <a:prstGeom prst="rect">
            <a:avLst/>
          </a:prstGeom>
        </p:spPr>
      </p:pic>
      <p:sp>
        <p:nvSpPr>
          <p:cNvPr id="49" name="Text Box 2">
            <a:extLst>
              <a:ext uri="{FF2B5EF4-FFF2-40B4-BE49-F238E27FC236}">
                <a16:creationId xmlns:a16="http://schemas.microsoft.com/office/drawing/2014/main" id="{1AA524E8-03EC-4A29-9401-2446BBFEC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6572" y="1814592"/>
            <a:ext cx="16287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Square Numbers</a:t>
            </a:r>
            <a:endParaRPr lang="en-GB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 Box 2">
            <a:extLst>
              <a:ext uri="{FF2B5EF4-FFF2-40B4-BE49-F238E27FC236}">
                <a16:creationId xmlns:a16="http://schemas.microsoft.com/office/drawing/2014/main" id="{480B1BBF-97CF-40E3-B55A-705665EB2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9000" y="1781004"/>
            <a:ext cx="16287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Cube Numbers</a:t>
            </a:r>
            <a:endParaRPr lang="en-GB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C7FAE7A-34E1-49A4-8776-D046691D22E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17546" y="5075272"/>
            <a:ext cx="3641803" cy="1085831"/>
          </a:xfrm>
          <a:prstGeom prst="rect">
            <a:avLst/>
          </a:prstGeom>
        </p:spPr>
      </p:pic>
      <p:sp>
        <p:nvSpPr>
          <p:cNvPr id="56" name="Rectangle: Rounded Corners 23">
            <a:extLst>
              <a:ext uri="{FF2B5EF4-FFF2-40B4-BE49-F238E27FC236}">
                <a16:creationId xmlns:a16="http://schemas.microsoft.com/office/drawing/2014/main" id="{4E3C42A6-2737-4C84-A984-FBCA4597681D}"/>
              </a:ext>
            </a:extLst>
          </p:cNvPr>
          <p:cNvSpPr/>
          <p:nvPr/>
        </p:nvSpPr>
        <p:spPr>
          <a:xfrm>
            <a:off x="5432218" y="1768506"/>
            <a:ext cx="1368824" cy="187086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98C9D85-9BAD-42D3-A0DB-2D36A401AAC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662561" y="2546010"/>
            <a:ext cx="995049" cy="957500"/>
          </a:xfrm>
          <a:prstGeom prst="rect">
            <a:avLst/>
          </a:prstGeom>
        </p:spPr>
      </p:pic>
      <p:sp>
        <p:nvSpPr>
          <p:cNvPr id="60" name="Text Box 2">
            <a:extLst>
              <a:ext uri="{FF2B5EF4-FFF2-40B4-BE49-F238E27FC236}">
                <a16:creationId xmlns:a16="http://schemas.microsoft.com/office/drawing/2014/main" id="{591B7747-DDE4-4F27-A3C1-8FDA5CFBE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892" y="1778862"/>
            <a:ext cx="140339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72 as </a:t>
            </a:r>
            <a:r>
              <a:rPr lang="en-GB" sz="11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product </a:t>
            </a:r>
            <a:r>
              <a:rPr lang="en-GB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its primes</a:t>
            </a:r>
            <a:endParaRPr lang="en-GB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99CE36-515B-4F6C-9680-4467B207D952}"/>
              </a:ext>
            </a:extLst>
          </p:cNvPr>
          <p:cNvSpPr/>
          <p:nvPr/>
        </p:nvSpPr>
        <p:spPr>
          <a:xfrm>
            <a:off x="5450120" y="2162353"/>
            <a:ext cx="13705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Hint: Try to find two factors where one of them is prime!</a:t>
            </a:r>
            <a:endParaRPr lang="en-GB" sz="8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8" ma:contentTypeDescription="Create a new document." ma:contentTypeScope="" ma:versionID="2933762d390f22e54d43439c42a5708e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0cb9a88215c911910ae7afd7b2bed292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3D4571D-9D5C-4280-AB85-43F46F29A815}"/>
</file>

<file path=customXml/itemProps2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04BDF4-7DD6-403C-9160-71ACEC3CE2DB}">
  <ds:schemaRefs>
    <ds:schemaRef ds:uri="http://purl.org/dc/elements/1.1/"/>
    <ds:schemaRef ds:uri="http://schemas.microsoft.com/office/2006/metadata/properties"/>
    <ds:schemaRef ds:uri="http://purl.org/dc/terms/"/>
    <ds:schemaRef ds:uri="2aed22c8-c6e0-43a7-9e59-3ddcb6b39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301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43</cp:revision>
  <cp:lastPrinted>2020-07-14T10:47:34Z</cp:lastPrinted>
  <dcterms:modified xsi:type="dcterms:W3CDTF">2020-07-14T13:59:55Z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