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914400" y="1122363"/>
            <a:ext cx="103632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8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77815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250817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41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03777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6455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8" y="365128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4"/>
            <a:ext cx="5157788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4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89507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5514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99258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6" y="987427"/>
            <a:ext cx="6172202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9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726580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6" y="987427"/>
            <a:ext cx="6172202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33129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1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8729" y="6400416"/>
            <a:ext cx="27507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032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bbc.co.uk/sounds/play/m0017tjv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1348960" y="40839"/>
            <a:ext cx="9109166" cy="2088102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840483" y="4896620"/>
            <a:ext cx="7293323" cy="1713003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6501177" y="2774352"/>
            <a:ext cx="2564202" cy="176903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9" name="Rectangle: Rounded Corners 10"/>
          <p:cNvSpPr/>
          <p:nvPr/>
        </p:nvSpPr>
        <p:spPr>
          <a:xfrm>
            <a:off x="9158635" y="2289138"/>
            <a:ext cx="2923175" cy="1114372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3106991" y="2620900"/>
            <a:ext cx="3263424" cy="17541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772" y="5059680"/>
            <a:ext cx="446535" cy="492837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3602386" y="5069290"/>
            <a:ext cx="264524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kern="0" dirty="0">
                <a:solidFill>
                  <a:srgbClr val="000000"/>
                </a:solidFill>
              </a:rPr>
              <a:t>KEY VOCAB</a:t>
            </a:r>
            <a:r>
              <a:rPr lang="en-GB" kern="0" dirty="0">
                <a:solidFill>
                  <a:srgbClr val="000000"/>
                </a:solidFill>
              </a:rPr>
              <a:t>ULARY</a:t>
            </a:r>
            <a:endParaRPr kern="0" dirty="0">
              <a:solidFill>
                <a:srgbClr val="000000"/>
              </a:solidFill>
            </a:endParaRPr>
          </a:p>
        </p:txBody>
      </p:sp>
      <p:graphicFrame>
        <p:nvGraphicFramePr>
          <p:cNvPr id="103" name="Table 2"/>
          <p:cNvGraphicFramePr/>
          <p:nvPr>
            <p:extLst>
              <p:ext uri="{D42A27DB-BD31-4B8C-83A1-F6EECF244321}">
                <p14:modId xmlns:p14="http://schemas.microsoft.com/office/powerpoint/2010/main" val="3048558965"/>
              </p:ext>
            </p:extLst>
          </p:nvPr>
        </p:nvGraphicFramePr>
        <p:xfrm>
          <a:off x="1039160" y="5740231"/>
          <a:ext cx="6895968" cy="681678"/>
        </p:xfrm>
        <a:graphic>
          <a:graphicData uri="http://schemas.openxmlformats.org/drawingml/2006/table">
            <a:tbl>
              <a:tblPr/>
              <a:tblGrid>
                <a:gridCol w="120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2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Elements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Dialogue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Narration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Sound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</a:rPr>
                        <a:t> Effects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Music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Script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Technology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Story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Voice Box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Diaphragm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5" name="TextBox 16"/>
          <p:cNvSpPr txBox="1"/>
          <p:nvPr/>
        </p:nvSpPr>
        <p:spPr>
          <a:xfrm>
            <a:off x="9345147" y="2316655"/>
            <a:ext cx="2657313" cy="1308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sz="1050" kern="0" dirty="0">
                <a:solidFill>
                  <a:srgbClr val="000000"/>
                </a:solidFill>
              </a:rPr>
              <a:t>FURTHER </a:t>
            </a:r>
            <a:r>
              <a:rPr lang="en-GB" sz="1050" kern="0" dirty="0">
                <a:solidFill>
                  <a:srgbClr val="000000"/>
                </a:solidFill>
              </a:rPr>
              <a:t>LISTENING</a:t>
            </a:r>
          </a:p>
          <a:p>
            <a:pPr algn="ctr" defTabSz="457200" hangingPunct="0">
              <a:defRPr/>
            </a:pPr>
            <a:endParaRPr lang="en-GB" sz="105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050" kern="0" dirty="0">
                <a:solidFill>
                  <a:srgbClr val="000000"/>
                </a:solidFill>
                <a:hlinkClick r:id="rId3"/>
              </a:rPr>
              <a:t>https://www.bbc.co.uk/sounds/play/m0017tjv</a:t>
            </a:r>
            <a:endParaRPr lang="en-GB" sz="105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050" u="none" kern="0" dirty="0">
                <a:solidFill>
                  <a:srgbClr val="000000"/>
                </a:solidFill>
              </a:rPr>
              <a:t>Listen to the most famous radio play series ever!!</a:t>
            </a:r>
          </a:p>
          <a:p>
            <a:pPr algn="ctr" defTabSz="457200" hangingPunct="0">
              <a:defRPr/>
            </a:pPr>
            <a:endParaRPr lang="en-GB" sz="1600" u="none" kern="0" dirty="0">
              <a:solidFill>
                <a:srgbClr val="000000"/>
              </a:solidFill>
            </a:endParaRPr>
          </a:p>
        </p:txBody>
      </p:sp>
      <p:sp>
        <p:nvSpPr>
          <p:cNvPr id="106" name="TextBox 21"/>
          <p:cNvSpPr txBox="1"/>
          <p:nvPr/>
        </p:nvSpPr>
        <p:spPr>
          <a:xfrm>
            <a:off x="1463040" y="123933"/>
            <a:ext cx="8717280" cy="187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kern="0" dirty="0">
                <a:solidFill>
                  <a:srgbClr val="000000"/>
                </a:solidFill>
              </a:rPr>
              <a:t>KEY KNOWLEDGE</a:t>
            </a:r>
            <a:endParaRPr lang="en-GB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600" b="0" u="none" kern="0" dirty="0">
                <a:solidFill>
                  <a:srgbClr val="000000"/>
                </a:solidFill>
              </a:rPr>
              <a:t>To know and understand the purpose of Radio Drama</a:t>
            </a:r>
          </a:p>
          <a:p>
            <a:pPr algn="ctr" defTabSz="457200" hangingPunct="0">
              <a:defRPr/>
            </a:pPr>
            <a:r>
              <a:rPr lang="en-GB" sz="1600" b="0" u="none" kern="0" dirty="0">
                <a:solidFill>
                  <a:srgbClr val="000000"/>
                </a:solidFill>
              </a:rPr>
              <a:t>To know and understand how to create and develop ideas to communicate meaning for theatrical performance on the Radio.</a:t>
            </a:r>
          </a:p>
          <a:p>
            <a:pPr algn="ctr" defTabSz="457200" hangingPunct="0">
              <a:defRPr/>
            </a:pPr>
            <a:r>
              <a:rPr lang="en-GB" sz="1600" b="0" u="none" kern="0" dirty="0">
                <a:solidFill>
                  <a:srgbClr val="000000"/>
                </a:solidFill>
              </a:rPr>
              <a:t>To apply the techniques to your own scripted Radio play.</a:t>
            </a:r>
          </a:p>
          <a:p>
            <a:pPr algn="ctr" defTabSz="457200" hangingPunct="0">
              <a:defRPr/>
            </a:pPr>
            <a:r>
              <a:rPr lang="en-GB" sz="1600" b="0" u="none" kern="0" dirty="0">
                <a:solidFill>
                  <a:srgbClr val="000000"/>
                </a:solidFill>
              </a:rPr>
              <a:t>To know and understand how the voice works and how it should be used in performance.</a:t>
            </a:r>
            <a:endParaRPr lang="en-GB" kern="0" dirty="0">
              <a:solidFill>
                <a:srgbClr val="000000"/>
              </a:solidFill>
            </a:endParaRP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7521" y="186743"/>
            <a:ext cx="378796" cy="378796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3291129" y="2668974"/>
            <a:ext cx="2915053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Year 8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Radio Plays and Use of the Voice</a:t>
            </a:r>
            <a:endParaRPr sz="2800" b="1" u="sng" kern="0" dirty="0">
              <a:solidFill>
                <a:srgbClr val="000000"/>
              </a:solidFill>
              <a:latin typeface="Century Gothic"/>
              <a:sym typeface="Century Gothic"/>
            </a:endParaRPr>
          </a:p>
        </p:txBody>
      </p:sp>
      <p:sp>
        <p:nvSpPr>
          <p:cNvPr id="27" name="Rectangle: Rounded Corners 7">
            <a:extLst>
              <a:ext uri="{FF2B5EF4-FFF2-40B4-BE49-F238E27FC236}">
                <a16:creationId xmlns:a16="http://schemas.microsoft.com/office/drawing/2014/main" id="{0FE5355C-577F-4B09-BC10-BF0759710CC6}"/>
              </a:ext>
            </a:extLst>
          </p:cNvPr>
          <p:cNvSpPr/>
          <p:nvPr/>
        </p:nvSpPr>
        <p:spPr>
          <a:xfrm>
            <a:off x="187340" y="2764025"/>
            <a:ext cx="2660363" cy="17529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5"/>
          <a:srcRect l="2807" t="8911" r="67201" b="4299"/>
          <a:stretch>
            <a:fillRect/>
          </a:stretch>
        </p:blipFill>
        <p:spPr>
          <a:xfrm>
            <a:off x="187340" y="186743"/>
            <a:ext cx="945942" cy="114461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6705723" y="2810111"/>
            <a:ext cx="2117604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457200" hangingPunct="0"/>
            <a:r>
              <a:rPr lang="en-GB" sz="1600" b="1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Why are Sound effects used in a Radio Play?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02" y="2973541"/>
            <a:ext cx="2352664" cy="1336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73804" y="186743"/>
            <a:ext cx="1367245" cy="1123118"/>
          </a:xfrm>
          <a:prstGeom prst="rect">
            <a:avLst/>
          </a:prstGeom>
        </p:spPr>
      </p:pic>
      <p:pic>
        <p:nvPicPr>
          <p:cNvPr id="1026" name="Picture 2" descr="Anatomy of the Voice — SingWis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026" y="3609880"/>
            <a:ext cx="2785556" cy="311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7344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FD9880-4B02-453E-AD46-25B08FE5A838}">
  <ds:schemaRefs>
    <ds:schemaRef ds:uri="http://schemas.microsoft.com/office/2006/metadata/properties"/>
    <ds:schemaRef ds:uri="http://schemas.microsoft.com/office/infopath/2007/PartnerControls"/>
    <ds:schemaRef ds:uri="e11eb945-aa1b-4c9a-82de-a6796a9fe5ae"/>
    <ds:schemaRef ds:uri="624859c0-496c-4f14-b8f5-e16a9c63003a"/>
  </ds:schemaRefs>
</ds:datastoreItem>
</file>

<file path=customXml/itemProps2.xml><?xml version="1.0" encoding="utf-8"?>
<ds:datastoreItem xmlns:ds="http://schemas.openxmlformats.org/officeDocument/2006/customXml" ds:itemID="{A15441CD-93CE-4408-AC64-4DA1084104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3FBF85-0EAA-4C95-9BD3-256146A504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4859c0-496c-4f14-b8f5-e16a9c63003a"/>
    <ds:schemaRef ds:uri="e11eb945-aa1b-4c9a-82de-a6796a9fe5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The Rowan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 M</dc:creator>
  <cp:lastModifiedBy>Vanstone R</cp:lastModifiedBy>
  <cp:revision>5</cp:revision>
  <cp:lastPrinted>2022-06-09T06:27:53Z</cp:lastPrinted>
  <dcterms:created xsi:type="dcterms:W3CDTF">2022-06-06T15:56:49Z</dcterms:created>
  <dcterms:modified xsi:type="dcterms:W3CDTF">2023-10-13T08:28:08Z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41800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