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4F2C64-BDD6-4C9E-849B-BECDFF337307}" v="190" dt="2023-01-01T20:19:12.0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stone R" userId="S::r.vanstone@hhhs.net::ecac340e-3f4a-4448-9f56-f6a58ac4c5c2" providerId="AD" clId="Web-{4D4F2C64-BDD6-4C9E-849B-BECDFF337307}"/>
    <pc:docChg chg="delSld modSld">
      <pc:chgData name="Vanstone R" userId="S::r.vanstone@hhhs.net::ecac340e-3f4a-4448-9f56-f6a58ac4c5c2" providerId="AD" clId="Web-{4D4F2C64-BDD6-4C9E-849B-BECDFF337307}" dt="2023-01-01T20:19:12.081" v="161" actId="1076"/>
      <pc:docMkLst>
        <pc:docMk/>
      </pc:docMkLst>
      <pc:sldChg chg="addSp delSp modSp">
        <pc:chgData name="Vanstone R" userId="S::r.vanstone@hhhs.net::ecac340e-3f4a-4448-9f56-f6a58ac4c5c2" providerId="AD" clId="Web-{4D4F2C64-BDD6-4C9E-849B-BECDFF337307}" dt="2023-01-01T20:19:12.081" v="161" actId="1076"/>
        <pc:sldMkLst>
          <pc:docMk/>
          <pc:sldMk cId="2917311397" sldId="260"/>
        </pc:sldMkLst>
        <pc:spChg chg="add mod">
          <ac:chgData name="Vanstone R" userId="S::r.vanstone@hhhs.net::ecac340e-3f4a-4448-9f56-f6a58ac4c5c2" providerId="AD" clId="Web-{4D4F2C64-BDD6-4C9E-849B-BECDFF337307}" dt="2023-01-01T20:18:32.877" v="151" actId="1076"/>
          <ac:spMkLst>
            <pc:docMk/>
            <pc:sldMk cId="2917311397" sldId="260"/>
            <ac:spMk id="7" creationId="{A6C3A1CE-174F-FAC7-D1FF-F1FC5B2D7FDC}"/>
          </ac:spMkLst>
        </pc:spChg>
        <pc:spChg chg="del mod">
          <ac:chgData name="Vanstone R" userId="S::r.vanstone@hhhs.net::ecac340e-3f4a-4448-9f56-f6a58ac4c5c2" providerId="AD" clId="Web-{4D4F2C64-BDD6-4C9E-849B-BECDFF337307}" dt="2023-01-01T20:16:24.650" v="124"/>
          <ac:spMkLst>
            <pc:docMk/>
            <pc:sldMk cId="2917311397" sldId="260"/>
            <ac:spMk id="24" creationId="{34EFAB48-E91D-4F36-A662-C398BBB50DA7}"/>
          </ac:spMkLst>
        </pc:spChg>
        <pc:spChg chg="mod">
          <ac:chgData name="Vanstone R" userId="S::r.vanstone@hhhs.net::ecac340e-3f4a-4448-9f56-f6a58ac4c5c2" providerId="AD" clId="Web-{4D4F2C64-BDD6-4C9E-849B-BECDFF337307}" dt="2023-01-01T20:14:36.896" v="92" actId="1076"/>
          <ac:spMkLst>
            <pc:docMk/>
            <pc:sldMk cId="2917311397" sldId="260"/>
            <ac:spMk id="26" creationId="{EBBFA18F-78AB-45CE-AD33-255B8B9FEBC5}"/>
          </ac:spMkLst>
        </pc:spChg>
        <pc:spChg chg="mod">
          <ac:chgData name="Vanstone R" userId="S::r.vanstone@hhhs.net::ecac340e-3f4a-4448-9f56-f6a58ac4c5c2" providerId="AD" clId="Web-{4D4F2C64-BDD6-4C9E-849B-BECDFF337307}" dt="2023-01-01T20:14:43.865" v="93" actId="1076"/>
          <ac:spMkLst>
            <pc:docMk/>
            <pc:sldMk cId="2917311397" sldId="260"/>
            <ac:spMk id="28" creationId="{2FA3FF39-59E5-4636-84C3-D2FF5A36C09C}"/>
          </ac:spMkLst>
        </pc:spChg>
        <pc:spChg chg="mod">
          <ac:chgData name="Vanstone R" userId="S::r.vanstone@hhhs.net::ecac340e-3f4a-4448-9f56-f6a58ac4c5c2" providerId="AD" clId="Web-{4D4F2C64-BDD6-4C9E-849B-BECDFF337307}" dt="2023-01-01T20:16:12.696" v="119" actId="14100"/>
          <ac:spMkLst>
            <pc:docMk/>
            <pc:sldMk cId="2917311397" sldId="260"/>
            <ac:spMk id="95" creationId="{00000000-0000-0000-0000-000000000000}"/>
          </ac:spMkLst>
        </pc:spChg>
        <pc:spChg chg="del">
          <ac:chgData name="Vanstone R" userId="S::r.vanstone@hhhs.net::ecac340e-3f4a-4448-9f56-f6a58ac4c5c2" providerId="AD" clId="Web-{4D4F2C64-BDD6-4C9E-849B-BECDFF337307}" dt="2023-01-01T20:15:23.835" v="104"/>
          <ac:spMkLst>
            <pc:docMk/>
            <pc:sldMk cId="2917311397" sldId="260"/>
            <ac:spMk id="96" creationId="{00000000-0000-0000-0000-000000000000}"/>
          </ac:spMkLst>
        </pc:spChg>
        <pc:spChg chg="mod">
          <ac:chgData name="Vanstone R" userId="S::r.vanstone@hhhs.net::ecac340e-3f4a-4448-9f56-f6a58ac4c5c2" providerId="AD" clId="Web-{4D4F2C64-BDD6-4C9E-849B-BECDFF337307}" dt="2023-01-01T20:18:43.612" v="156" actId="1076"/>
          <ac:spMkLst>
            <pc:docMk/>
            <pc:sldMk cId="2917311397" sldId="260"/>
            <ac:spMk id="97" creationId="{00000000-0000-0000-0000-000000000000}"/>
          </ac:spMkLst>
        </pc:spChg>
        <pc:spChg chg="mod">
          <ac:chgData name="Vanstone R" userId="S::r.vanstone@hhhs.net::ecac340e-3f4a-4448-9f56-f6a58ac4c5c2" providerId="AD" clId="Web-{4D4F2C64-BDD6-4C9E-849B-BECDFF337307}" dt="2023-01-01T20:14:23.990" v="89" actId="20577"/>
          <ac:spMkLst>
            <pc:docMk/>
            <pc:sldMk cId="2917311397" sldId="260"/>
            <ac:spMk id="99" creationId="{00000000-0000-0000-0000-000000000000}"/>
          </ac:spMkLst>
        </pc:spChg>
        <pc:spChg chg="mod">
          <ac:chgData name="Vanstone R" userId="S::r.vanstone@hhhs.net::ecac340e-3f4a-4448-9f56-f6a58ac4c5c2" providerId="AD" clId="Web-{4D4F2C64-BDD6-4C9E-849B-BECDFF337307}" dt="2023-01-01T20:17:20.479" v="132" actId="1076"/>
          <ac:spMkLst>
            <pc:docMk/>
            <pc:sldMk cId="2917311397" sldId="260"/>
            <ac:spMk id="100" creationId="{00000000-0000-0000-0000-000000000000}"/>
          </ac:spMkLst>
        </pc:spChg>
        <pc:spChg chg="del mod">
          <ac:chgData name="Vanstone R" userId="S::r.vanstone@hhhs.net::ecac340e-3f4a-4448-9f56-f6a58ac4c5c2" providerId="AD" clId="Web-{4D4F2C64-BDD6-4C9E-849B-BECDFF337307}" dt="2023-01-01T20:15:22.679" v="103"/>
          <ac:spMkLst>
            <pc:docMk/>
            <pc:sldMk cId="2917311397" sldId="260"/>
            <ac:spMk id="102" creationId="{00000000-0000-0000-0000-000000000000}"/>
          </ac:spMkLst>
        </pc:spChg>
        <pc:spChg chg="mod">
          <ac:chgData name="Vanstone R" userId="S::r.vanstone@hhhs.net::ecac340e-3f4a-4448-9f56-f6a58ac4c5c2" providerId="AD" clId="Web-{4D4F2C64-BDD6-4C9E-849B-BECDFF337307}" dt="2023-01-01T20:19:08.159" v="160" actId="14100"/>
          <ac:spMkLst>
            <pc:docMk/>
            <pc:sldMk cId="2917311397" sldId="260"/>
            <ac:spMk id="105" creationId="{00000000-0000-0000-0000-000000000000}"/>
          </ac:spMkLst>
        </pc:spChg>
        <pc:spChg chg="mod">
          <ac:chgData name="Vanstone R" userId="S::r.vanstone@hhhs.net::ecac340e-3f4a-4448-9f56-f6a58ac4c5c2" providerId="AD" clId="Web-{4D4F2C64-BDD6-4C9E-849B-BECDFF337307}" dt="2023-01-01T20:18:00.060" v="143" actId="20577"/>
          <ac:spMkLst>
            <pc:docMk/>
            <pc:sldMk cId="2917311397" sldId="260"/>
            <ac:spMk id="106" creationId="{00000000-0000-0000-0000-000000000000}"/>
          </ac:spMkLst>
        </pc:spChg>
        <pc:spChg chg="mod">
          <ac:chgData name="Vanstone R" userId="S::r.vanstone@hhhs.net::ecac340e-3f4a-4448-9f56-f6a58ac4c5c2" providerId="AD" clId="Web-{4D4F2C64-BDD6-4C9E-849B-BECDFF337307}" dt="2023-01-01T20:17:23.511" v="133" actId="1076"/>
          <ac:spMkLst>
            <pc:docMk/>
            <pc:sldMk cId="2917311397" sldId="260"/>
            <ac:spMk id="109" creationId="{00000000-0000-0000-0000-000000000000}"/>
          </ac:spMkLst>
        </pc:spChg>
        <pc:graphicFrameChg chg="add mod modGraphic">
          <ac:chgData name="Vanstone R" userId="S::r.vanstone@hhhs.net::ecac340e-3f4a-4448-9f56-f6a58ac4c5c2" providerId="AD" clId="Web-{4D4F2C64-BDD6-4C9E-849B-BECDFF337307}" dt="2023-01-01T20:18:32.893" v="152" actId="1076"/>
          <ac:graphicFrameMkLst>
            <pc:docMk/>
            <pc:sldMk cId="2917311397" sldId="260"/>
            <ac:graphicFrameMk id="6" creationId="{BB785864-CE94-5BF7-425D-23E337C2E125}"/>
          </ac:graphicFrameMkLst>
        </pc:graphicFrameChg>
        <pc:graphicFrameChg chg="del">
          <ac:chgData name="Vanstone R" userId="S::r.vanstone@hhhs.net::ecac340e-3f4a-4448-9f56-f6a58ac4c5c2" providerId="AD" clId="Web-{4D4F2C64-BDD6-4C9E-849B-BECDFF337307}" dt="2023-01-01T20:15:26.335" v="105"/>
          <ac:graphicFrameMkLst>
            <pc:docMk/>
            <pc:sldMk cId="2917311397" sldId="260"/>
            <ac:graphicFrameMk id="17" creationId="{00000000-0000-0000-0000-000000000000}"/>
          </ac:graphicFrameMkLst>
        </pc:graphicFrameChg>
        <pc:picChg chg="add mod">
          <ac:chgData name="Vanstone R" userId="S::r.vanstone@hhhs.net::ecac340e-3f4a-4448-9f56-f6a58ac4c5c2" providerId="AD" clId="Web-{4D4F2C64-BDD6-4C9E-849B-BECDFF337307}" dt="2023-01-01T20:18:48.940" v="158" actId="1076"/>
          <ac:picMkLst>
            <pc:docMk/>
            <pc:sldMk cId="2917311397" sldId="260"/>
            <ac:picMk id="2" creationId="{CE15F703-60B0-6607-E767-EF90A607D6F9}"/>
          </ac:picMkLst>
        </pc:picChg>
        <pc:picChg chg="add mod">
          <ac:chgData name="Vanstone R" userId="S::r.vanstone@hhhs.net::ecac340e-3f4a-4448-9f56-f6a58ac4c5c2" providerId="AD" clId="Web-{4D4F2C64-BDD6-4C9E-849B-BECDFF337307}" dt="2023-01-01T20:19:12.081" v="161" actId="1076"/>
          <ac:picMkLst>
            <pc:docMk/>
            <pc:sldMk cId="2917311397" sldId="260"/>
            <ac:picMk id="3" creationId="{FA8DCC6E-EFDB-E58C-F587-8E1755CEE6EF}"/>
          </ac:picMkLst>
        </pc:picChg>
        <pc:picChg chg="add mod">
          <ac:chgData name="Vanstone R" userId="S::r.vanstone@hhhs.net::ecac340e-3f4a-4448-9f56-f6a58ac4c5c2" providerId="AD" clId="Web-{4D4F2C64-BDD6-4C9E-849B-BECDFF337307}" dt="2023-01-01T20:18:35.627" v="153" actId="1076"/>
          <ac:picMkLst>
            <pc:docMk/>
            <pc:sldMk cId="2917311397" sldId="260"/>
            <ac:picMk id="4" creationId="{B9831EFB-0D22-5725-13EC-9AC124B98ACF}"/>
          </ac:picMkLst>
        </pc:picChg>
        <pc:picChg chg="mod">
          <ac:chgData name="Vanstone R" userId="S::r.vanstone@hhhs.net::ecac340e-3f4a-4448-9f56-f6a58ac4c5c2" providerId="AD" clId="Web-{4D4F2C64-BDD6-4C9E-849B-BECDFF337307}" dt="2023-01-01T20:14:49.084" v="94" actId="1076"/>
          <ac:picMkLst>
            <pc:docMk/>
            <pc:sldMk cId="2917311397" sldId="260"/>
            <ac:picMk id="29" creationId="{47978B98-FFA7-4AF0-A71B-E3A0CF11CA07}"/>
          </ac:picMkLst>
        </pc:picChg>
        <pc:picChg chg="mod">
          <ac:chgData name="Vanstone R" userId="S::r.vanstone@hhhs.net::ecac340e-3f4a-4448-9f56-f6a58ac4c5c2" providerId="AD" clId="Web-{4D4F2C64-BDD6-4C9E-849B-BECDFF337307}" dt="2023-01-01T20:18:37.783" v="154" actId="1076"/>
          <ac:picMkLst>
            <pc:docMk/>
            <pc:sldMk cId="2917311397" sldId="260"/>
            <ac:picMk id="101" creationId="{00000000-0000-0000-0000-000000000000}"/>
          </ac:picMkLst>
        </pc:picChg>
        <pc:picChg chg="del">
          <ac:chgData name="Vanstone R" userId="S::r.vanstone@hhhs.net::ecac340e-3f4a-4448-9f56-f6a58ac4c5c2" providerId="AD" clId="Web-{4D4F2C64-BDD6-4C9E-849B-BECDFF337307}" dt="2023-01-01T20:11:24.375" v="1"/>
          <ac:picMkLst>
            <pc:docMk/>
            <pc:sldMk cId="2917311397" sldId="260"/>
            <ac:picMk id="1026" creationId="{1627819F-B38C-4643-B101-E5628313B951}"/>
          </ac:picMkLst>
        </pc:picChg>
        <pc:picChg chg="del">
          <ac:chgData name="Vanstone R" userId="S::r.vanstone@hhhs.net::ecac340e-3f4a-4448-9f56-f6a58ac4c5c2" providerId="AD" clId="Web-{4D4F2C64-BDD6-4C9E-849B-BECDFF337307}" dt="2023-01-01T20:11:24.906" v="2"/>
          <ac:picMkLst>
            <pc:docMk/>
            <pc:sldMk cId="2917311397" sldId="260"/>
            <ac:picMk id="1028" creationId="{3E21EED6-B9D9-494E-849E-50DAC741016F}"/>
          </ac:picMkLst>
        </pc:picChg>
        <pc:picChg chg="del">
          <ac:chgData name="Vanstone R" userId="S::r.vanstone@hhhs.net::ecac340e-3f4a-4448-9f56-f6a58ac4c5c2" providerId="AD" clId="Web-{4D4F2C64-BDD6-4C9E-849B-BECDFF337307}" dt="2023-01-01T20:11:25.891" v="3"/>
          <ac:picMkLst>
            <pc:docMk/>
            <pc:sldMk cId="2917311397" sldId="260"/>
            <ac:picMk id="1032" creationId="{E4ED299A-37EA-42C6-975E-697C37D2859C}"/>
          </ac:picMkLst>
        </pc:picChg>
      </pc:sldChg>
      <pc:sldChg chg="del">
        <pc:chgData name="Vanstone R" userId="S::r.vanstone@hhhs.net::ecac340e-3f4a-4448-9f56-f6a58ac4c5c2" providerId="AD" clId="Web-{4D4F2C64-BDD6-4C9E-849B-BECDFF337307}" dt="2023-01-01T20:18:53.487" v="159"/>
        <pc:sldMkLst>
          <pc:docMk/>
          <pc:sldMk cId="29887264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7BAB7-3D1A-4CD0-A976-9D749589FE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C5CB7D-0686-406E-B794-B8EBEED0F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466ED-5431-4B41-8435-3F87D7AC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01/01/2023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9A4AC-D6AD-4D46-9711-E9CDD0C9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14F9A-539D-45AF-ACF4-4A04F65E7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72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60E57-4B54-4DC7-807A-3F49EB1E8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0B097C-6869-4459-8E8F-EA0D829ED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7A7E-223D-45EC-AF95-9AAEE5BA0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01/01/2023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BF5C0-8402-48B7-839A-062C02E4D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5C4ED-A565-4EC6-90FC-873107305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18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431A77-B0F1-4AB1-AC4D-616F21F857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C653CA-5675-4FCD-8FF6-5067BB20C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BF2BA-B953-45E2-9494-B763CE0CA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01/01/2023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275A1-0DFF-414C-BEA7-A79DA4263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92C47-9786-4677-8DF1-1CC64B9C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86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7165-3D73-4DD8-97DB-8E98DDE79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D476F-186D-47A7-A7B2-BE393AFDB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BAB8B-38FE-4482-8B34-0E7EACAA4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01/01/2023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09F31-FEE4-4971-8BF2-AE43E969D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99901-53CE-49EA-9B0F-7A66A0AB9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00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A8CD2-8AB2-442B-80EF-D19A03F7E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9DD9A-073D-40CA-8898-305E99DF1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B43A3-55D5-4B01-AD0A-91D7789AE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01/01/2023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0C46C-6E13-4BC2-9BD1-65C585350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CCC72-E3A0-4A76-A32B-05FFF7549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49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AE2CE-C437-4299-8CC0-FC3D37750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B6386-013C-42B3-AE5F-A320D39397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A8A649-90F7-41C8-AC4D-4F880EC48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FCF13A-E8AA-4A98-9D3D-75AE4C762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01/01/2023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B462F-AE61-47E9-8AAB-BA9FADAD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2E8B95-7832-4B3B-873E-4324318FC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28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12D2C-CC29-4EB2-A97A-7C916CBF9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4E6F2-0D13-4C01-90C1-522A03DF9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DCF2A3-86B9-4343-B248-886547464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31726E-6FDC-4850-A869-30BA1C3A05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60B4FC-3342-4137-B3CE-F04F839140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04DF1E-F7C0-4A2A-9F67-38201FC0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01/01/2023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FC92FA-FF53-4A82-BFB4-B57BF2C49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0EEDB1-8B7F-4951-9EED-79B379B10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71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3091E-6C5A-4B72-8738-216680C81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046CCA-5BE2-4F33-B6B1-F664EC8B7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01/01/2023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912D54-CA4D-453E-B028-ED90FEAFE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9FC7C4-3BF6-4051-86B2-0820F2B05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51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6A9735-E45B-4D28-8D82-6A7F665FD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01/01/2023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E75F58-85A5-4141-B7C6-63E5726F9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6AA4F0-BFEC-420F-8FF4-62F8D297C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62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1658B-3A07-44AB-BF0C-D9033BAD6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A58C4-21A5-4805-A845-E096B0BC0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B2BD3E-1B72-4874-B0F6-36B8C035D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81388-2E53-41A8-B346-F19D0D84D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01/01/2023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BB3537-CEE0-46C1-860B-8E3958916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8834DF-EEA4-4731-90DF-3D3461F12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06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AF3F7-97FE-4D19-AFF4-7D68EE19E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B3A6EE-D8C3-4572-BA1E-4E33DB3039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63B429-F5F1-4730-A882-24AEEA34A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2EE2B0-AFA2-45D2-95A1-138E08A91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01/01/2023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8E9AE-7A32-405E-AD3F-6E4A4851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46A96A-E3B0-42CD-9576-175D60EBB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510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87E867-9661-4295-9131-545E74E55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58298-5B19-48C5-A901-F69B0F62A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9D16D-A9E0-476D-B849-9133F5FA7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CCB6E-7FD3-479C-A5EB-BFFBFD6AC033}" type="datetimeFigureOut">
              <a:rPr lang="en-GB" smtClean="0"/>
              <a:t>01/01/2023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00D08-62BD-46DA-8ED6-D5B832185C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F8A0F-6CFE-4C6E-9F3C-139DF854E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93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prezi.com/6-rvmjwjlpel/bang-out-of-order/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: Rounded Corners 5"/>
          <p:cNvSpPr/>
          <p:nvPr/>
        </p:nvSpPr>
        <p:spPr>
          <a:xfrm>
            <a:off x="575075" y="221052"/>
            <a:ext cx="5986801" cy="1852867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7" name="Rectangle: Rounded Corners 7"/>
          <p:cNvSpPr/>
          <p:nvPr/>
        </p:nvSpPr>
        <p:spPr>
          <a:xfrm>
            <a:off x="270296" y="4376529"/>
            <a:ext cx="5909525" cy="232079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lang="en-GB" dirty="0">
              <a:latin typeface="Calibri"/>
              <a:cs typeface="Calibri"/>
            </a:endParaRPr>
          </a:p>
          <a:p>
            <a:pPr algn="ctr" defTabSz="457200" hangingPunct="0">
              <a:defRPr/>
            </a:pPr>
            <a:endParaRPr lang="en-GB"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  <a:p>
            <a:pPr algn="ctr" defTabSz="457200" hangingPunct="0">
              <a:defRPr/>
            </a:pPr>
            <a:endParaRPr lang="en-GB" dirty="0">
              <a:latin typeface="Calibri"/>
              <a:cs typeface="Calibri"/>
            </a:endParaRPr>
          </a:p>
          <a:p>
            <a:pPr algn="ctr" defTabSz="457200" hangingPunct="0">
              <a:defRPr/>
            </a:pPr>
            <a:endParaRPr lang="en-GB"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9" name="Rectangle: Rounded Corners 10"/>
          <p:cNvSpPr/>
          <p:nvPr/>
        </p:nvSpPr>
        <p:spPr>
          <a:xfrm>
            <a:off x="6717572" y="221848"/>
            <a:ext cx="2589973" cy="4098202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76200">
            <a:solidFill>
              <a:srgbClr val="F0A202"/>
            </a:solidFill>
            <a:miter/>
          </a:ln>
        </p:spPr>
        <p:txBody>
          <a:bodyPr lIns="45719" tIns="45720" rIns="45719" bIns="45720" anchor="ctr"/>
          <a:lstStyle/>
          <a:p>
            <a:pPr algn="ctr" defTabSz="457200" hangingPunct="0">
              <a:defRPr/>
            </a:pPr>
            <a:r>
              <a:rPr lang="en-GB" sz="1800" b="0" i="0" spc="0" baseline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What does “anti-social behaviour” mean</a:t>
            </a:r>
            <a:r>
              <a:rPr lang="en-GB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?_________________________________________________________________________________________________________________________________________________________________________________________________________________</a:t>
            </a:r>
            <a:endParaRPr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00" name="Rectangle: Rounded Corners 11"/>
          <p:cNvSpPr/>
          <p:nvPr/>
        </p:nvSpPr>
        <p:spPr>
          <a:xfrm>
            <a:off x="6912166" y="4517872"/>
            <a:ext cx="1904818" cy="21396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pic>
        <p:nvPicPr>
          <p:cNvPr id="101" name="Picture 30" descr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825" y="4611679"/>
            <a:ext cx="381301" cy="381300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TextBox 16"/>
          <p:cNvSpPr txBox="1"/>
          <p:nvPr/>
        </p:nvSpPr>
        <p:spPr>
          <a:xfrm>
            <a:off x="6818938" y="341355"/>
            <a:ext cx="2299154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20" rIns="45719" bIns="45720" anchor="t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defTabSz="457200" hangingPunct="0">
              <a:defRPr/>
            </a:pPr>
            <a:endParaRPr lang="en-GB" sz="1400" b="0" u="none" kern="0" dirty="0"/>
          </a:p>
        </p:txBody>
      </p:sp>
      <p:sp>
        <p:nvSpPr>
          <p:cNvPr id="106" name="TextBox 21"/>
          <p:cNvSpPr txBox="1"/>
          <p:nvPr/>
        </p:nvSpPr>
        <p:spPr>
          <a:xfrm>
            <a:off x="677274" y="219493"/>
            <a:ext cx="5676658" cy="1846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20" rIns="45719" bIns="45720" anchor="t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 defTabSz="457200" hangingPunct="0">
              <a:defRPr/>
            </a:pPr>
            <a:r>
              <a:rPr sz="1600" kern="0" dirty="0">
                <a:solidFill>
                  <a:srgbClr val="000000"/>
                </a:solidFill>
              </a:rPr>
              <a:t>KEY KNOWLEDGE</a:t>
            </a:r>
            <a:endParaRPr lang="en-GB" sz="1600" kern="0" dirty="0">
              <a:solidFill>
                <a:srgbClr val="000000"/>
              </a:solidFill>
            </a:endParaRPr>
          </a:p>
          <a:p>
            <a:pPr defTabSz="457200">
              <a:defRPr/>
            </a:pPr>
            <a:r>
              <a:rPr lang="en-GB" sz="1400" b="0" u="none" kern="0" dirty="0"/>
              <a:t>The </a:t>
            </a:r>
            <a:r>
              <a:rPr lang="en-GB" sz="1400" u="none" kern="0" dirty="0"/>
              <a:t>objective</a:t>
            </a:r>
            <a:r>
              <a:rPr lang="en-GB" sz="1400" b="0" u="none" kern="0" dirty="0"/>
              <a:t> of this scheme of work is to:</a:t>
            </a:r>
            <a:endParaRPr lang="en-GB" dirty="0"/>
          </a:p>
          <a:p>
            <a:pPr marL="285750" indent="-285750" defTabSz="457200">
              <a:buFont typeface="Arial"/>
              <a:buChar char="•"/>
              <a:defRPr/>
            </a:pPr>
            <a:r>
              <a:rPr lang="en-GB" sz="1400" b="0" u="none" kern="0" dirty="0"/>
              <a:t>Develop your characterisation skills and blocking skills.</a:t>
            </a:r>
            <a:endParaRPr lang="en-GB" dirty="0"/>
          </a:p>
          <a:p>
            <a:pPr marL="285750" indent="-285750" defTabSz="457200">
              <a:buFont typeface="Arial"/>
              <a:buChar char="•"/>
              <a:defRPr/>
            </a:pPr>
            <a:r>
              <a:rPr lang="en-GB" sz="1400" b="0" u="none" kern="0" dirty="0"/>
              <a:t>Enhance your evaluative skills when verbally responding to others work.</a:t>
            </a:r>
            <a:endParaRPr lang="en-GB" dirty="0"/>
          </a:p>
          <a:p>
            <a:pPr marL="285750" indent="-285750" defTabSz="457200">
              <a:buFont typeface="Arial"/>
              <a:buChar char="•"/>
              <a:defRPr/>
            </a:pPr>
            <a:r>
              <a:rPr lang="en-GB" sz="1400" b="0" u="none" kern="0" dirty="0"/>
              <a:t>Develop your characters reactions on stage and what ‘theatrical business’ they may be doing when they don’t have dialogue.</a:t>
            </a:r>
            <a:endParaRPr lang="en-GB" dirty="0"/>
          </a:p>
          <a:p>
            <a:pPr marL="285750" indent="-285750" defTabSz="457200">
              <a:buFont typeface="Arial"/>
              <a:buChar char="•"/>
              <a:defRPr/>
            </a:pPr>
            <a:r>
              <a:rPr lang="en-GB" sz="1400" b="0" u="none" kern="0" dirty="0"/>
              <a:t>Encourage you to consider set and it’s impact on the audience.</a:t>
            </a:r>
            <a:endParaRPr lang="en-GB" dirty="0"/>
          </a:p>
          <a:p>
            <a:pPr defTabSz="457200">
              <a:defRPr/>
            </a:pPr>
            <a:endParaRPr lang="en-GB" sz="1400" b="0" i="0" u="none" kern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107" name="Picture 13" descr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062" y="340633"/>
            <a:ext cx="339045" cy="339045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TextBox 1"/>
          <p:cNvSpPr txBox="1"/>
          <p:nvPr/>
        </p:nvSpPr>
        <p:spPr>
          <a:xfrm>
            <a:off x="6939315" y="4801328"/>
            <a:ext cx="1857074" cy="1384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20" rIns="45719" bIns="45720" anchor="t">
            <a:spAutoFit/>
          </a:bodyPr>
          <a:lstStyle/>
          <a:p>
            <a:pPr algn="ctr" defTabSz="457200" hangingPunct="0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800" b="1" u="sng" kern="0" dirty="0">
                <a:solidFill>
                  <a:srgbClr val="000000"/>
                </a:solidFill>
                <a:latin typeface="Century Gothic"/>
                <a:sym typeface="Century Gothic"/>
              </a:rPr>
              <a:t>Year 9</a:t>
            </a:r>
          </a:p>
          <a:p>
            <a:pPr algn="ctr" defTabSz="457200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800" b="1" u="sng" kern="0" dirty="0">
                <a:solidFill>
                  <a:srgbClr val="000000"/>
                </a:solidFill>
                <a:latin typeface="Century Gothic"/>
                <a:sym typeface="Century Gothic"/>
              </a:rPr>
              <a:t>Bang Out of Order</a:t>
            </a:r>
            <a:endParaRPr lang="en-GB" dirty="0"/>
          </a:p>
        </p:txBody>
      </p:sp>
      <p:sp>
        <p:nvSpPr>
          <p:cNvPr id="26" name="Rectangle: Rounded Corners 7">
            <a:extLst>
              <a:ext uri="{FF2B5EF4-FFF2-40B4-BE49-F238E27FC236}">
                <a16:creationId xmlns:a16="http://schemas.microsoft.com/office/drawing/2014/main" id="{EBBFA18F-78AB-45CE-AD33-255B8B9FEBC5}"/>
              </a:ext>
            </a:extLst>
          </p:cNvPr>
          <p:cNvSpPr/>
          <p:nvPr/>
        </p:nvSpPr>
        <p:spPr>
          <a:xfrm>
            <a:off x="9659543" y="4040277"/>
            <a:ext cx="2142703" cy="268449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lang="en-GB" dirty="0">
              <a:latin typeface="Calibri"/>
              <a:cs typeface="Calibri"/>
            </a:endParaRPr>
          </a:p>
          <a:p>
            <a:pPr algn="ctr" defTabSz="457200" hangingPunct="0">
              <a:defRPr/>
            </a:pPr>
            <a:endParaRPr lang="en-GB"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  <a:p>
            <a:pPr algn="ctr" defTabSz="457200" hangingPunct="0">
              <a:defRPr/>
            </a:pPr>
            <a:endParaRPr lang="en-GB" dirty="0">
              <a:latin typeface="Calibri"/>
              <a:cs typeface="Calibri"/>
            </a:endParaRPr>
          </a:p>
          <a:p>
            <a:pPr algn="ctr" defTabSz="457200" hangingPunct="0">
              <a:defRPr/>
            </a:pPr>
            <a:endParaRPr lang="en-GB"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28" name="TextBox 16">
            <a:extLst>
              <a:ext uri="{FF2B5EF4-FFF2-40B4-BE49-F238E27FC236}">
                <a16:creationId xmlns:a16="http://schemas.microsoft.com/office/drawing/2014/main" id="{2FA3FF39-59E5-4636-84C3-D2FF5A36C09C}"/>
              </a:ext>
            </a:extLst>
          </p:cNvPr>
          <p:cNvSpPr txBox="1"/>
          <p:nvPr/>
        </p:nvSpPr>
        <p:spPr>
          <a:xfrm>
            <a:off x="9721449" y="4569848"/>
            <a:ext cx="2008252" cy="2031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20" rIns="45719" bIns="45720" anchor="t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 rtl="0"/>
            <a:r>
              <a:rPr lang="en-GB" sz="1800" b="0" i="0" spc="0" baseline="0">
                <a:solidFill>
                  <a:srgbClr val="000000"/>
                </a:solidFill>
                <a:latin typeface="Caviar Dreams"/>
                <a:ea typeface="Calibri"/>
                <a:cs typeface="Calibri"/>
              </a:rPr>
              <a:t>Use the following link to find out more about Bang Out of Order:</a:t>
            </a:r>
          </a:p>
          <a:p>
            <a:pPr algn="ctr" rtl="0"/>
            <a:r>
              <a:rPr lang="en-GB" sz="1800" b="0" i="0" spc="0" baseline="0">
                <a:solidFill>
                  <a:srgbClr val="000000"/>
                </a:solidFill>
                <a:latin typeface="Calibri"/>
                <a:ea typeface="Calibri"/>
                <a:cs typeface="Calibri"/>
                <a:hlinkClick r:id="rId4"/>
              </a:rPr>
              <a:t>https://prezi.com/6-rvmjwjlpel/bang-out-of-order/</a:t>
            </a:r>
            <a:endParaRPr lang="en-GB" sz="1400" u="none" kern="0" dirty="0">
              <a:solidFill>
                <a:srgbClr val="000000"/>
              </a:solidFill>
            </a:endParaRPr>
          </a:p>
        </p:txBody>
      </p:sp>
      <p:pic>
        <p:nvPicPr>
          <p:cNvPr id="108" name="Picture 4" descr="Picture 4"/>
          <p:cNvPicPr>
            <a:picLocks noChangeAspect="1"/>
          </p:cNvPicPr>
          <p:nvPr/>
        </p:nvPicPr>
        <p:blipFill>
          <a:blip r:embed="rId5"/>
          <a:srcRect l="2807" t="8911" r="67201" b="4299"/>
          <a:stretch>
            <a:fillRect/>
          </a:stretch>
        </p:blipFill>
        <p:spPr>
          <a:xfrm>
            <a:off x="267385" y="60351"/>
            <a:ext cx="648070" cy="784182"/>
          </a:xfrm>
          <a:prstGeom prst="rect">
            <a:avLst/>
          </a:prstGeom>
          <a:ln w="12700">
            <a:miter lim="400000"/>
          </a:ln>
        </p:spPr>
      </p:pic>
      <p:pic>
        <p:nvPicPr>
          <p:cNvPr id="29" name="Picture 15" descr="Picture 15">
            <a:extLst>
              <a:ext uri="{FF2B5EF4-FFF2-40B4-BE49-F238E27FC236}">
                <a16:creationId xmlns:a16="http://schemas.microsoft.com/office/drawing/2014/main" id="{47978B98-FFA7-4AF0-A71B-E3A0CF11CA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26819" y="4162127"/>
            <a:ext cx="387554" cy="407883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Picture 2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CE15F703-60B0-6607-E767-EF90A607D6F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9751" y="2396800"/>
            <a:ext cx="4256901" cy="1868754"/>
          </a:xfrm>
          <a:prstGeom prst="rect">
            <a:avLst/>
          </a:prstGeom>
        </p:spPr>
      </p:pic>
      <p:pic>
        <p:nvPicPr>
          <p:cNvPr id="3" name="Picture 3" descr="A picture containing text, silhouette&#10;&#10;Description automatically generated">
            <a:extLst>
              <a:ext uri="{FF2B5EF4-FFF2-40B4-BE49-F238E27FC236}">
                <a16:creationId xmlns:a16="http://schemas.microsoft.com/office/drawing/2014/main" id="{FA8DCC6E-EFDB-E58C-F587-8E1755CEE6E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12643" y="842777"/>
            <a:ext cx="2444579" cy="2484851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B9831EFB-0D22-5725-13EC-9AC124B98AC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51454" y="4620686"/>
            <a:ext cx="2743200" cy="499872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B785864-CE94-5BF7-425D-23E337C2E1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918371"/>
              </p:ext>
            </p:extLst>
          </p:nvPr>
        </p:nvGraphicFramePr>
        <p:xfrm>
          <a:off x="595526" y="5166861"/>
          <a:ext cx="5373419" cy="1373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173">
                  <a:extLst>
                    <a:ext uri="{9D8B030D-6E8A-4147-A177-3AD203B41FA5}">
                      <a16:colId xmlns:a16="http://schemas.microsoft.com/office/drawing/2014/main" val="4031903879"/>
                    </a:ext>
                  </a:extLst>
                </a:gridCol>
                <a:gridCol w="1173379">
                  <a:extLst>
                    <a:ext uri="{9D8B030D-6E8A-4147-A177-3AD203B41FA5}">
                      <a16:colId xmlns:a16="http://schemas.microsoft.com/office/drawing/2014/main" val="2967545648"/>
                    </a:ext>
                  </a:extLst>
                </a:gridCol>
                <a:gridCol w="1590094">
                  <a:extLst>
                    <a:ext uri="{9D8B030D-6E8A-4147-A177-3AD203B41FA5}">
                      <a16:colId xmlns:a16="http://schemas.microsoft.com/office/drawing/2014/main" val="217877158"/>
                    </a:ext>
                  </a:extLst>
                </a:gridCol>
                <a:gridCol w="1041785">
                  <a:extLst>
                    <a:ext uri="{9D8B030D-6E8A-4147-A177-3AD203B41FA5}">
                      <a16:colId xmlns:a16="http://schemas.microsoft.com/office/drawing/2014/main" val="2396342267"/>
                    </a:ext>
                  </a:extLst>
                </a:gridCol>
                <a:gridCol w="975988">
                  <a:extLst>
                    <a:ext uri="{9D8B030D-6E8A-4147-A177-3AD203B41FA5}">
                      <a16:colId xmlns:a16="http://schemas.microsoft.com/office/drawing/2014/main" val="2911222059"/>
                    </a:ext>
                  </a:extLst>
                </a:gridCol>
              </a:tblGrid>
              <a:tr h="861500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spc="0" baseline="0">
                          <a:ln>
                            <a:noFill/>
                          </a:ln>
                          <a:effectLst/>
                        </a:rPr>
                        <a:t>Script</a:t>
                      </a:r>
                      <a:endParaRPr lang="en-GB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spc="0" baseline="0">
                          <a:ln>
                            <a:noFill/>
                          </a:ln>
                          <a:effectLst/>
                        </a:rPr>
                        <a:t>Issue-based Drama</a:t>
                      </a:r>
                      <a:endParaRPr lang="en-GB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spc="0" baseline="0">
                          <a:ln>
                            <a:noFill/>
                          </a:ln>
                          <a:effectLst/>
                        </a:rPr>
                        <a:t>Anti-social Behaviour</a:t>
                      </a:r>
                      <a:endParaRPr lang="en-GB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spc="0" baseline="0">
                          <a:ln>
                            <a:noFill/>
                          </a:ln>
                          <a:effectLst/>
                        </a:rPr>
                        <a:t>Stylised Movement</a:t>
                      </a:r>
                      <a:endParaRPr lang="en-GB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spc="0" baseline="0">
                          <a:ln>
                            <a:noFill/>
                          </a:ln>
                          <a:effectLst/>
                        </a:rPr>
                        <a:t>Proxemics</a:t>
                      </a:r>
                      <a:endParaRPr lang="en-GB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77290055"/>
                  </a:ext>
                </a:extLst>
              </a:tr>
              <a:tr h="511515">
                <a:tc>
                  <a:txBody>
                    <a:bodyPr/>
                    <a:lstStyle/>
                    <a:p>
                      <a:pPr marL="0" marR="0" indent="0" algn="ctr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spc="0" baseline="0">
                          <a:ln>
                            <a:noFill/>
                          </a:ln>
                          <a:effectLst/>
                        </a:rPr>
                        <a:t>Skills</a:t>
                      </a:r>
                      <a:endParaRPr lang="en-GB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spc="0" baseline="0">
                          <a:ln>
                            <a:noFill/>
                          </a:ln>
                          <a:effectLst/>
                        </a:rPr>
                        <a:t>Blocking</a:t>
                      </a:r>
                      <a:endParaRPr lang="en-GB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spc="0" baseline="0">
                          <a:ln>
                            <a:noFill/>
                          </a:ln>
                          <a:effectLst/>
                        </a:rPr>
                        <a:t>Characterisation</a:t>
                      </a:r>
                      <a:endParaRPr lang="en-GB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spc="0" baseline="0">
                          <a:ln>
                            <a:noFill/>
                          </a:ln>
                          <a:effectLst/>
                        </a:rPr>
                        <a:t>Naturalism</a:t>
                      </a:r>
                      <a:endParaRPr lang="en-GB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spc="0" baseline="0">
                          <a:ln>
                            <a:noFill/>
                          </a:ln>
                          <a:effectLst/>
                        </a:rPr>
                        <a:t>Set</a:t>
                      </a:r>
                      <a:endParaRPr lang="en-GB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7581615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6C3A1CE-174F-FAC7-D1FF-F1FC5B2D7FDC}"/>
              </a:ext>
            </a:extLst>
          </p:cNvPr>
          <p:cNvSpPr txBox="1"/>
          <p:nvPr/>
        </p:nvSpPr>
        <p:spPr>
          <a:xfrm>
            <a:off x="2335428" y="535253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11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11eb945-aa1b-4c9a-82de-a6796a9fe5ae">
      <UserInfo>
        <DisplayName/>
        <AccountId xsi:nil="true"/>
        <AccountType/>
      </UserInfo>
    </SharedWithUsers>
    <MediaLengthInSeconds xmlns="624859c0-496c-4f14-b8f5-e16a9c63003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4213AB074B349B157C28FF0B4D607" ma:contentTypeVersion="8" ma:contentTypeDescription="Create a new document." ma:contentTypeScope="" ma:versionID="06fe3fbee34a120bf1213a26dca051b8">
  <xsd:schema xmlns:xsd="http://www.w3.org/2001/XMLSchema" xmlns:xs="http://www.w3.org/2001/XMLSchema" xmlns:p="http://schemas.microsoft.com/office/2006/metadata/properties" xmlns:ns2="624859c0-496c-4f14-b8f5-e16a9c63003a" xmlns:ns3="e11eb945-aa1b-4c9a-82de-a6796a9fe5ae" targetNamespace="http://schemas.microsoft.com/office/2006/metadata/properties" ma:root="true" ma:fieldsID="3c4caf18746c976fd9fd532035ed5c89" ns2:_="" ns3:_="">
    <xsd:import namespace="624859c0-496c-4f14-b8f5-e16a9c63003a"/>
    <xsd:import namespace="e11eb945-aa1b-4c9a-82de-a6796a9fe5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4859c0-496c-4f14-b8f5-e16a9c6300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eb945-aa1b-4c9a-82de-a6796a9fe5a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BA48EC-C9D7-4500-A249-D06DC91BE564}">
  <ds:schemaRefs>
    <ds:schemaRef ds:uri="http://schemas.microsoft.com/office/2006/metadata/properties"/>
    <ds:schemaRef ds:uri="http://schemas.microsoft.com/office/infopath/2007/PartnerControls"/>
    <ds:schemaRef ds:uri="29fe8cc4-bd7f-474b-9ea5-28d03b4f6127"/>
    <ds:schemaRef ds:uri="932a931f-983a-4570-9210-38970ce41090"/>
  </ds:schemaRefs>
</ds:datastoreItem>
</file>

<file path=customXml/itemProps2.xml><?xml version="1.0" encoding="utf-8"?>
<ds:datastoreItem xmlns:ds="http://schemas.openxmlformats.org/officeDocument/2006/customXml" ds:itemID="{F8DAD7DE-2514-4D66-9C0E-791B205330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72E9E5-937D-4952-A92E-42F535CB99E7}"/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246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Higham E</dc:creator>
  <cp:lastModifiedBy>Higham E</cp:lastModifiedBy>
  <cp:revision>56</cp:revision>
  <dcterms:created xsi:type="dcterms:W3CDTF">2022-07-15T08:17:44Z</dcterms:created>
  <dcterms:modified xsi:type="dcterms:W3CDTF">2023-01-01T20:19:15Z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0x010100F134213AB074B349B157C28FF0B4D607</vt:lpwstr>
  </property>
  <property fmtid="{D5CDD505-2E9C-101B-9397-08002B2CF9AE}" pid="3" name="MediaServiceImageTags">
    <vt:lpwstr/>
  </property>
  <property fmtid="{D5CDD505-2E9C-101B-9397-08002B2CF9AE}" pid="4" name="Order">
    <vt:r8>13900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