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2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5940675A-B579-460E-94D1-54222C63F5D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27" autoAdjust="0"/>
  </p:normalViewPr>
  <p:slideViewPr>
    <p:cSldViewPr snapToGrid="0">
      <p:cViewPr varScale="1">
        <p:scale>
          <a:sx n="88" d="100"/>
          <a:sy n="88" d="100"/>
        </p:scale>
        <p:origin x="46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85942C-C7D1-4282-B5F6-46EFC9CB50D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1CB53-3D85-4BB0-8EA5-C594BBDDFA76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6794D8F-2DC2-4EBB-9DD6-A74C9F9BF61D}" type="datetime1">
              <a:rPr lang="en-GB"/>
              <a:pPr lvl="0"/>
              <a:t>22/02/2023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000C5D5-12B4-46A2-B8D5-63197798F8F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4C66FF9-E69C-4E2D-8EC2-D4CD2AAD1E7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A6803-08DA-4D44-9466-F4255243A01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62169-9251-4F85-9BFE-F4693B6F918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C288947-DFF1-4BE3-B2C8-2DDCF12E673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540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3436D-1F9D-48EA-B3C0-9ECDAF29243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AF76D0-5D85-49AF-80E8-9F821D42B17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17D17-CAAC-4D4A-B3F6-AB6C17B6FDA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F9B723-FA3C-4902-A545-3F3462720597}" type="datetime1">
              <a:rPr lang="en-GB"/>
              <a:pPr lvl="0"/>
              <a:t>22/02/2023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6663-0E97-4067-953C-09D3500F1EC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4D728-6749-4477-A482-C76D84FB1C4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7935C5-6B54-4B2B-B6E1-9194C95256B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28693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4DC34-B776-45D0-9235-558DACE6EBD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547752-ED3A-413D-8EB2-207511134AB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C9970-5FC8-4118-AFD1-A14E75389CE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10AD6C-6657-43D2-8B99-044002EA8607}" type="datetime1">
              <a:rPr lang="en-GB"/>
              <a:pPr lvl="0"/>
              <a:t>22/02/2023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29FCC-C1F7-4CFE-AD48-71F54ABAED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03F79-9EE1-4951-9FDF-8AA8C64ABC5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E96EED-C68C-4473-AB3C-A3725B47A48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45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F253F1-3B20-46D3-A216-534883FB416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A731FF-C689-47D6-9E57-F391A0903C6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AEFE4-0131-4632-9D0E-890B59E3808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C28D0C-3861-4C10-A261-CD35E1EA53A3}" type="datetime1">
              <a:rPr lang="en-GB"/>
              <a:pPr lvl="0"/>
              <a:t>22/02/2023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EA8BB-3D1A-4C3F-95FF-FF2267AC1FA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65E85-B307-4E32-90CE-38847587100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CB302D-0F2E-4D26-A86C-4FF5CAC9B16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30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7B6BC-BF9C-419D-8C8D-0C4DFA6ADEF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15306-81AC-4A25-96F8-8244193B4DB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2EABE-708E-44F8-A123-6A6938DF5A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7A7514-C44E-465A-A371-4093297BB97F}" type="datetime1">
              <a:rPr lang="en-GB"/>
              <a:pPr lvl="0"/>
              <a:t>22/02/2023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CCC7-E6C8-4EDB-B790-11B3FF1D9DB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9692D-3867-413E-B9BF-E09E578B94A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CC6C66-BB89-4E29-BAA8-1E42436A1EE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55026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28C60-C34D-470A-BD5B-18593D6FBC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36217-F762-4BD5-B80D-73780BBEBCD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0B75A-DFC3-4182-80B3-C65F194C904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411EB7-FEA7-4370-8D53-A8928A44732F}" type="datetime1">
              <a:rPr lang="en-GB"/>
              <a:pPr lvl="0"/>
              <a:t>22/02/2023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4CFE8-B5E3-4F36-8AAF-3E520F8A8F7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79066-9420-48E3-B6AD-AD4CE9D47F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804E97-D89D-47C1-8FD5-E2DF5E8D609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82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6CCCF-3D4D-4DBF-B08E-604C16CD9EB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AC610-6E14-4AB3-BB7F-04CC0FE4D3B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2F992-6FB3-4813-A39E-C2208980C8E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8CA1B-AD41-44DA-BD46-F45B9E9AC34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630E0B-9EFE-4722-9299-7DE7248921AE}" type="datetime1">
              <a:rPr lang="en-GB"/>
              <a:pPr lvl="0"/>
              <a:t>22/02/2023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FFC4B-464A-45B8-99DD-2A0449ADC95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7E8CE-4E7F-4DCE-A29D-8076D0842D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0F23C0-F28E-4C82-A6A3-C2294DD75B7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09772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7182A-D126-402B-A658-4F9C8C877FD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B1614-2D91-4302-9F45-7D098E762E7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E4D27D-F793-4582-BDAC-B1C58CB2935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730DB7-8238-4534-AEDD-41A5F02007B0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561769-1DEE-4E0B-B90D-ABD18D7E9A8F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10331C-9803-43EB-AD36-7A79ED67A8B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68FD96-747D-4499-921C-551DE50CB4C0}" type="datetime1">
              <a:rPr lang="en-GB"/>
              <a:pPr lvl="0"/>
              <a:t>22/02/2023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562AE9-2863-4D83-ABC2-AE8E981A005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4FA40D-7437-4705-9452-930077B5D43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6BF1D5-D8F0-45AF-9EDA-A1B490CFA47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89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A76E0-CC8B-4ADE-A097-A23CF7E2D91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0605A4-C421-4F5E-8151-ACB9B6AF0BD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029DF7-778F-4F7C-B2B3-7A0266964444}" type="datetime1">
              <a:rPr lang="en-GB"/>
              <a:pPr lvl="0"/>
              <a:t>22/02/2023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802AF6-910F-4E3B-862B-808817B4E2C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D6829F-0CDE-4AB6-BAF8-6D566A152E5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D842E9-F826-4727-A174-2C2136E68E3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AD62B9-F2DE-41C2-8062-C6953D49880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A6AC7E-C91B-4382-80AF-564EB886C443}" type="datetime1">
              <a:rPr lang="en-GB"/>
              <a:pPr lvl="0"/>
              <a:t>22/02/2023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2AF9C9-4D8E-48A4-B99B-6F536B8A2A2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EAA07-D747-4D0A-87DD-DF610A2D298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32111-409C-4927-AC44-55159861A51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00552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FC313-C17F-478D-BB1C-05212AF7F5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C0195-4208-4B5E-952B-ED8067F8AD5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82A580-8D7D-44B5-B10A-D838E84CA59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CEB02-286C-414F-AD59-87F58066227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0D6F30-D53A-4055-AD4D-AF0BDF405604}" type="datetime1">
              <a:rPr lang="en-GB"/>
              <a:pPr lvl="0"/>
              <a:t>22/02/2023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E1A6E6-5CAE-40A3-BC21-CEFB067F777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FE7-7711-440E-AB85-5255AB7457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31F1EA-B919-4164-807F-4087D099AB1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59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2670C-84CA-4200-9E82-57E049C553C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6D8FCC-F7AA-40CC-A0A4-1944BDA2649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3243A8-5EEC-4C5A-B050-E65853D7D8D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FB8615-AC33-4A54-B4B9-6CF604318E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43030D-7F89-41FE-8548-9A9F00E28C27}" type="datetime1">
              <a:rPr lang="en-GB"/>
              <a:pPr lvl="0"/>
              <a:t>22/02/2023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6FF8A-8E64-4A39-9729-8898748C44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AE313-0ADD-4F1F-BDA2-5F97593ECEB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B9E1D3-196D-4541-BCA6-AE46A0F5E38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34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2885E3-3A77-48FE-855C-0284C880D6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17685-BAB1-42E8-95D2-A5EB3405023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CA316-A7BE-4677-87E3-533C39509BD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5CB7240-2709-4A12-9591-C50D812204A7}" type="datetime1">
              <a:rPr lang="en-GB"/>
              <a:pPr lvl="0"/>
              <a:t>22/02/2023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54FA8-9642-490C-B66B-67CF27C2BC1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F00E1-4C67-493C-827D-80837658EE8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E17851A-483A-4464-B6A0-A705AECCF32F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F67E5E5-917C-430B-9B13-9816F36098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760837"/>
              </p:ext>
            </p:extLst>
          </p:nvPr>
        </p:nvGraphicFramePr>
        <p:xfrm>
          <a:off x="389106" y="2620362"/>
          <a:ext cx="3312996" cy="4084609"/>
        </p:xfrm>
        <a:graphic>
          <a:graphicData uri="http://schemas.openxmlformats.org/drawingml/2006/table">
            <a:tbl>
              <a:tblPr/>
              <a:tblGrid>
                <a:gridCol w="933264">
                  <a:extLst>
                    <a:ext uri="{9D8B030D-6E8A-4147-A177-3AD203B41FA5}">
                      <a16:colId xmlns:a16="http://schemas.microsoft.com/office/drawing/2014/main" val="1658787280"/>
                    </a:ext>
                  </a:extLst>
                </a:gridCol>
                <a:gridCol w="1185126">
                  <a:extLst>
                    <a:ext uri="{9D8B030D-6E8A-4147-A177-3AD203B41FA5}">
                      <a16:colId xmlns:a16="http://schemas.microsoft.com/office/drawing/2014/main" val="2607967694"/>
                    </a:ext>
                  </a:extLst>
                </a:gridCol>
                <a:gridCol w="1194606">
                  <a:extLst>
                    <a:ext uri="{9D8B030D-6E8A-4147-A177-3AD203B41FA5}">
                      <a16:colId xmlns:a16="http://schemas.microsoft.com/office/drawing/2014/main" val="3566789572"/>
                    </a:ext>
                  </a:extLst>
                </a:gridCol>
              </a:tblGrid>
              <a:tr h="558936">
                <a:tc gridSpan="3">
                  <a:txBody>
                    <a:bodyPr/>
                    <a:lstStyle/>
                    <a:p>
                      <a:pPr algn="l" fontAlgn="base"/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</a:t>
                      </a:r>
                      <a:r>
                        <a:rPr lang="en-US" sz="1400" b="1" i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Work </a:t>
                      </a:r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Key Vocabulary word bank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987124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Surrealism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Nonsense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​Sound Collage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754051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Artaud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Spain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Genre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73690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Dali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Exaggeration ​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Creativity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91517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Abstract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Shapes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Projection ​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695147"/>
                  </a:ext>
                </a:extLst>
              </a:tr>
              <a:tr h="348946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Tone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Continuity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Rehearse​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324102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Unrealistic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Concentration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Improvisation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638420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​Inflection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Formations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Bizarre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88455"/>
                  </a:ext>
                </a:extLst>
              </a:tr>
              <a:tr h="353319">
                <a:tc>
                  <a:txBody>
                    <a:bodyPr/>
                    <a:lstStyle/>
                    <a:p>
                      <a:r>
                        <a:rPr lang="en-GB" sz="10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Tone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Dynamics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Realism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839310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 Lessons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Ensemble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Unconventional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40360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Proxemics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Imagination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Senses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25258"/>
                  </a:ext>
                </a:extLst>
              </a:tr>
              <a:tr h="313712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Puppeteering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Body Lang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Dramatic</a:t>
                      </a: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841238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F70E5492-AF47-4F86-A922-02BB798BA22B}"/>
              </a:ext>
            </a:extLst>
          </p:cNvPr>
          <p:cNvSpPr/>
          <p:nvPr/>
        </p:nvSpPr>
        <p:spPr>
          <a:xfrm>
            <a:off x="3606514" y="196399"/>
            <a:ext cx="4252025" cy="369332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FF3399"/>
                </a:solidFill>
              </a:rPr>
              <a:t>Understanding Dali and his Art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85FC5B-6F87-47E6-90F9-F8C7F123A0EA}"/>
              </a:ext>
            </a:extLst>
          </p:cNvPr>
          <p:cNvSpPr txBox="1"/>
          <p:nvPr/>
        </p:nvSpPr>
        <p:spPr>
          <a:xfrm>
            <a:off x="8229304" y="166358"/>
            <a:ext cx="3583639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3399"/>
                </a:solidFill>
              </a:rPr>
              <a:t>Understanding Artaud</a:t>
            </a:r>
          </a:p>
        </p:txBody>
      </p:sp>
      <p:sp>
        <p:nvSpPr>
          <p:cNvPr id="12" name="TextBox 9">
            <a:extLst>
              <a:ext uri="{FF2B5EF4-FFF2-40B4-BE49-F238E27FC236}">
                <a16:creationId xmlns:a16="http://schemas.microsoft.com/office/drawing/2014/main" id="{B5D3376A-FBDD-424D-987F-CE24EC5AA49F}"/>
              </a:ext>
            </a:extLst>
          </p:cNvPr>
          <p:cNvSpPr txBox="1"/>
          <p:nvPr/>
        </p:nvSpPr>
        <p:spPr>
          <a:xfrm>
            <a:off x="0" y="74025"/>
            <a:ext cx="3474149" cy="9233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1" i="0" strike="noStrike" kern="1200" cap="none" spc="0" baseline="0" dirty="0">
                <a:solidFill>
                  <a:srgbClr val="00B050"/>
                </a:solidFill>
                <a:uFillTx/>
                <a:latin typeface="Broadway" panose="04040905080B02020502" pitchFamily="82" charset="0"/>
              </a:rPr>
              <a:t>Drama Department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1" i="0" strike="noStrike" kern="1200" cap="none" spc="0" baseline="0" dirty="0">
                <a:solidFill>
                  <a:srgbClr val="00B050"/>
                </a:solidFill>
                <a:uFillTx/>
                <a:latin typeface="Broadway" panose="04040905080B02020502" pitchFamily="82" charset="0"/>
              </a:rPr>
              <a:t>Year 9 – ‘Surrealism and Physical Theatre’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3103" y="1334431"/>
            <a:ext cx="2683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Homework Lesson 1: </a:t>
            </a:r>
            <a:r>
              <a:rPr lang="en-GB" sz="1600" dirty="0"/>
              <a:t>Can learn the definitions and spellings of the highlighted words.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2727398" y="1942265"/>
            <a:ext cx="388430" cy="615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08865" y="1017997"/>
            <a:ext cx="2825523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3399"/>
                </a:solidFill>
              </a:rPr>
              <a:t>Reading and Retention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13279" y="677679"/>
            <a:ext cx="3583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Challenge: </a:t>
            </a:r>
            <a:r>
              <a:rPr lang="en-GB" sz="1600" dirty="0"/>
              <a:t>Who is Artaud? What was he famous for?  What did his audiences’ think of his theatre? </a:t>
            </a:r>
            <a:r>
              <a:rPr lang="en-GB" sz="1600" dirty="0">
                <a:highlight>
                  <a:srgbClr val="FFFF00"/>
                </a:highlight>
              </a:rPr>
              <a:t>Read!!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02101" y="721345"/>
            <a:ext cx="4156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Lesson 1: You Do:  </a:t>
            </a:r>
            <a:r>
              <a:rPr lang="en-GB" sz="1600" dirty="0"/>
              <a:t>Response to Dali’s paintings.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187" y="3527288"/>
            <a:ext cx="394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Lesson 4: Do Now </a:t>
            </a:r>
            <a:r>
              <a:rPr lang="en-GB" sz="1600" b="1" dirty="0">
                <a:solidFill>
                  <a:srgbClr val="FF3399"/>
                </a:solidFill>
              </a:rPr>
              <a:t>(Change)</a:t>
            </a:r>
            <a:r>
              <a:rPr lang="en-GB" sz="1600" dirty="0">
                <a:solidFill>
                  <a:srgbClr val="FF3399"/>
                </a:solidFill>
              </a:rPr>
              <a:t>: </a:t>
            </a:r>
            <a:r>
              <a:rPr lang="en-GB" sz="1600" dirty="0"/>
              <a:t>Draw your own surreal Image.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55416" y="2245049"/>
            <a:ext cx="3426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Lesson 1: Do Now</a:t>
            </a:r>
            <a:r>
              <a:rPr lang="en-GB" sz="1600" dirty="0"/>
              <a:t>: </a:t>
            </a:r>
            <a:r>
              <a:rPr lang="en-GB" sz="1600" b="1" dirty="0">
                <a:solidFill>
                  <a:srgbClr val="FF3399"/>
                </a:solidFill>
              </a:rPr>
              <a:t>(Change) </a:t>
            </a:r>
            <a:r>
              <a:rPr lang="en-GB" sz="1600" dirty="0"/>
              <a:t>Create a mind map to make a definition of Surrealism.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9AEE89-5899-439C-BB45-D3F6695AC41A}"/>
              </a:ext>
            </a:extLst>
          </p:cNvPr>
          <p:cNvSpPr txBox="1"/>
          <p:nvPr/>
        </p:nvSpPr>
        <p:spPr>
          <a:xfrm>
            <a:off x="3728672" y="1461734"/>
            <a:ext cx="429889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/>
              <a:t>1.</a:t>
            </a:r>
          </a:p>
          <a:p>
            <a:endParaRPr lang="en-GB" sz="1200" dirty="0"/>
          </a:p>
          <a:p>
            <a:r>
              <a:rPr lang="en-GB" sz="1200" dirty="0"/>
              <a:t>2.</a:t>
            </a:r>
          </a:p>
          <a:p>
            <a:endParaRPr lang="en-GB" sz="1200" dirty="0"/>
          </a:p>
          <a:p>
            <a:r>
              <a:rPr lang="en-GB" sz="1200" dirty="0"/>
              <a:t>3.</a:t>
            </a:r>
          </a:p>
          <a:p>
            <a:endParaRPr lang="en-GB" sz="1200" dirty="0"/>
          </a:p>
          <a:p>
            <a:r>
              <a:rPr lang="en-GB" sz="1200" dirty="0"/>
              <a:t>4.</a:t>
            </a:r>
          </a:p>
          <a:p>
            <a:endParaRPr lang="en-GB" sz="1200" dirty="0"/>
          </a:p>
          <a:p>
            <a:r>
              <a:rPr lang="en-GB" sz="1200" dirty="0"/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3F0D3C-99D4-4DAB-882E-C48407A0E183}"/>
              </a:ext>
            </a:extLst>
          </p:cNvPr>
          <p:cNvSpPr txBox="1"/>
          <p:nvPr/>
        </p:nvSpPr>
        <p:spPr>
          <a:xfrm>
            <a:off x="8555416" y="1493558"/>
            <a:ext cx="29153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/>
              <a:t>https://www.bl.uk/20th-century-literature/articles/antonin-artaud-and-the-theatre-of-cruelty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667049E-DE93-4806-97B9-44A04A54C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328" y="2834579"/>
            <a:ext cx="1448178" cy="5944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1310B0-E70B-4C09-ACA5-7E7880DDC9BA}"/>
              </a:ext>
            </a:extLst>
          </p:cNvPr>
          <p:cNvSpPr txBox="1"/>
          <p:nvPr/>
        </p:nvSpPr>
        <p:spPr>
          <a:xfrm>
            <a:off x="7858539" y="3558361"/>
            <a:ext cx="4152425" cy="3103240"/>
          </a:xfrm>
          <a:prstGeom prst="rect">
            <a:avLst/>
          </a:prstGeom>
          <a:noFill/>
          <a:ln w="31750">
            <a:solidFill>
              <a:schemeClr val="accent1">
                <a:alpha val="82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0EB913-ADC3-4F5E-A5FD-DDF84D78B4E6}"/>
              </a:ext>
            </a:extLst>
          </p:cNvPr>
          <p:cNvSpPr txBox="1"/>
          <p:nvPr/>
        </p:nvSpPr>
        <p:spPr>
          <a:xfrm>
            <a:off x="3806357" y="4143738"/>
            <a:ext cx="3852337" cy="25853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637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4213AB074B349B157C28FF0B4D607" ma:contentTypeVersion="8" ma:contentTypeDescription="Create a new document." ma:contentTypeScope="" ma:versionID="06fe3fbee34a120bf1213a26dca051b8">
  <xsd:schema xmlns:xsd="http://www.w3.org/2001/XMLSchema" xmlns:xs="http://www.w3.org/2001/XMLSchema" xmlns:p="http://schemas.microsoft.com/office/2006/metadata/properties" xmlns:ns2="624859c0-496c-4f14-b8f5-e16a9c63003a" xmlns:ns3="e11eb945-aa1b-4c9a-82de-a6796a9fe5ae" targetNamespace="http://schemas.microsoft.com/office/2006/metadata/properties" ma:root="true" ma:fieldsID="3c4caf18746c976fd9fd532035ed5c89" ns2:_="" ns3:_="">
    <xsd:import namespace="624859c0-496c-4f14-b8f5-e16a9c63003a"/>
    <xsd:import namespace="e11eb945-aa1b-4c9a-82de-a6796a9fe5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859c0-496c-4f14-b8f5-e16a9c6300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eb945-aa1b-4c9a-82de-a6796a9fe5a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11eb945-aa1b-4c9a-82de-a6796a9fe5ae">
      <UserInfo>
        <DisplayName/>
        <AccountId xsi:nil="true"/>
        <AccountType/>
      </UserInfo>
    </SharedWithUsers>
    <MediaLengthInSeconds xmlns="624859c0-496c-4f14-b8f5-e16a9c63003a" xsi:nil="true"/>
  </documentManagement>
</p:properties>
</file>

<file path=customXml/itemProps1.xml><?xml version="1.0" encoding="utf-8"?>
<ds:datastoreItem xmlns:ds="http://schemas.openxmlformats.org/officeDocument/2006/customXml" ds:itemID="{4740443E-D19D-4CBB-92E0-6D3E40E9A4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FDFD35-E381-42EF-BDAE-C530E0787575}"/>
</file>

<file path=customXml/itemProps3.xml><?xml version="1.0" encoding="utf-8"?>
<ds:datastoreItem xmlns:ds="http://schemas.openxmlformats.org/officeDocument/2006/customXml" ds:itemID="{3D17B480-2739-4A13-8EF3-EA0F6079D7EA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bb0cdde-b192-4b89-b3dd-6d3c5dcb851d"/>
    <ds:schemaRef ds:uri="49488097-4a43-46bc-a4f0-b2e54c45f00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164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Broadway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Cheston</dc:creator>
  <cp:lastModifiedBy>Vanstone R</cp:lastModifiedBy>
  <cp:revision>47</cp:revision>
  <dcterms:created xsi:type="dcterms:W3CDTF">2020-03-13T15:05:03Z</dcterms:created>
  <dcterms:modified xsi:type="dcterms:W3CDTF">2023-02-22T15:22:51Z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0x010100F134213AB074B349B157C28FF0B4D607</vt:lpwstr>
  </property>
  <property fmtid="{D5CDD505-2E9C-101B-9397-08002B2CF9AE}" pid="3" name="Order">
    <vt:r8>37400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</Properties>
</file>